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60" r:id="rId3"/>
    <p:sldId id="259" r:id="rId4"/>
    <p:sldId id="258" r:id="rId5"/>
    <p:sldId id="264" r:id="rId6"/>
    <p:sldId id="267" r:id="rId7"/>
    <p:sldId id="266" r:id="rId8"/>
    <p:sldId id="265" r:id="rId9"/>
    <p:sldId id="270" r:id="rId10"/>
    <p:sldId id="269" r:id="rId11"/>
    <p:sldId id="268" r:id="rId12"/>
    <p:sldId id="272" r:id="rId13"/>
  </p:sldIdLst>
  <p:sldSz cx="12192000" cy="6858000"/>
  <p:notesSz cx="6797675" cy="985678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7" autoAdjust="0"/>
    <p:restoredTop sz="94660"/>
  </p:normalViewPr>
  <p:slideViewPr>
    <p:cSldViewPr snapToGrid="0">
      <p:cViewPr varScale="1">
        <p:scale>
          <a:sx n="163" d="100"/>
          <a:sy n="163" d="100"/>
        </p:scale>
        <p:origin x="235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99533B-DEBD-4278-BA41-A2F12E7E2F3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0889AE83-4B0B-444B-A7A7-EC504E68E9F4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sv-SE" dirty="0"/>
            <a:t>Huvudstyrelse</a:t>
          </a:r>
        </a:p>
      </dgm:t>
    </dgm:pt>
    <dgm:pt modelId="{9945A51F-24CE-479D-A8E7-40B9573B1EB2}" type="parTrans" cxnId="{4B9C94C6-F4D1-4E31-8B34-39BF1A59C34D}">
      <dgm:prSet/>
      <dgm:spPr/>
      <dgm:t>
        <a:bodyPr/>
        <a:lstStyle/>
        <a:p>
          <a:endParaRPr lang="sv-SE"/>
        </a:p>
      </dgm:t>
    </dgm:pt>
    <dgm:pt modelId="{B3E369CF-90D1-49C7-B07E-D308F6EB250B}" type="sibTrans" cxnId="{4B9C94C6-F4D1-4E31-8B34-39BF1A59C34D}">
      <dgm:prSet/>
      <dgm:spPr/>
      <dgm:t>
        <a:bodyPr/>
        <a:lstStyle/>
        <a:p>
          <a:endParaRPr lang="sv-SE"/>
        </a:p>
      </dgm:t>
    </dgm:pt>
    <dgm:pt modelId="{3270ACB6-8F89-4694-8EF8-21ABBBD35DE2}" type="asst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sv-SE" dirty="0"/>
            <a:t>Anläggningssektion</a:t>
          </a:r>
        </a:p>
      </dgm:t>
    </dgm:pt>
    <dgm:pt modelId="{3F49FCA8-23DA-479F-BA13-F95F6932F434}" type="parTrans" cxnId="{3FCFF32E-D8C5-4DFB-9914-20B4FC23D667}">
      <dgm:prSet/>
      <dgm:spPr/>
      <dgm:t>
        <a:bodyPr/>
        <a:lstStyle/>
        <a:p>
          <a:endParaRPr lang="sv-SE"/>
        </a:p>
      </dgm:t>
    </dgm:pt>
    <dgm:pt modelId="{1508C0D7-D0A6-4CCF-8791-748B05573F2B}" type="sibTrans" cxnId="{3FCFF32E-D8C5-4DFB-9914-20B4FC23D667}">
      <dgm:prSet/>
      <dgm:spPr/>
      <dgm:t>
        <a:bodyPr/>
        <a:lstStyle/>
        <a:p>
          <a:endParaRPr lang="sv-SE"/>
        </a:p>
      </dgm:t>
    </dgm:pt>
    <dgm:pt modelId="{87CEE88A-3A6D-4EE6-8A45-232843FC5DA5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sv-SE" dirty="0"/>
            <a:t>Herrfotbollssektion</a:t>
          </a:r>
        </a:p>
      </dgm:t>
    </dgm:pt>
    <dgm:pt modelId="{B2E66E18-A567-49DA-87C4-FE43CBB09C8E}" type="parTrans" cxnId="{65CF8740-69F7-4C48-A0C8-16E525226B3B}">
      <dgm:prSet/>
      <dgm:spPr/>
      <dgm:t>
        <a:bodyPr/>
        <a:lstStyle/>
        <a:p>
          <a:endParaRPr lang="sv-SE"/>
        </a:p>
      </dgm:t>
    </dgm:pt>
    <dgm:pt modelId="{224550A7-2ED4-4888-945D-97969CFBDC23}" type="sibTrans" cxnId="{65CF8740-69F7-4C48-A0C8-16E525226B3B}">
      <dgm:prSet/>
      <dgm:spPr/>
      <dgm:t>
        <a:bodyPr/>
        <a:lstStyle/>
        <a:p>
          <a:endParaRPr lang="sv-SE"/>
        </a:p>
      </dgm:t>
    </dgm:pt>
    <dgm:pt modelId="{1DAC2C13-9860-4BF3-AF1A-456A9605670A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sv-SE" dirty="0"/>
            <a:t>Ungdomsfotbollssektion</a:t>
          </a:r>
        </a:p>
      </dgm:t>
    </dgm:pt>
    <dgm:pt modelId="{E8552D6E-6946-4D70-BFF2-80473EB48B9E}" type="parTrans" cxnId="{A549C279-F222-4BF8-ABE8-5C15E512892D}">
      <dgm:prSet/>
      <dgm:spPr/>
      <dgm:t>
        <a:bodyPr/>
        <a:lstStyle/>
        <a:p>
          <a:endParaRPr lang="sv-SE"/>
        </a:p>
      </dgm:t>
    </dgm:pt>
    <dgm:pt modelId="{BBE0FEA8-92FC-44E1-9932-E492378FDF7B}" type="sibTrans" cxnId="{A549C279-F222-4BF8-ABE8-5C15E512892D}">
      <dgm:prSet/>
      <dgm:spPr/>
      <dgm:t>
        <a:bodyPr/>
        <a:lstStyle/>
        <a:p>
          <a:endParaRPr lang="sv-SE"/>
        </a:p>
      </dgm:t>
    </dgm:pt>
    <dgm:pt modelId="{27D93B27-0419-41A2-A285-BFFA78039019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sv-SE" dirty="0"/>
            <a:t>Skidsektion</a:t>
          </a:r>
        </a:p>
      </dgm:t>
    </dgm:pt>
    <dgm:pt modelId="{D9EE9610-63B8-4B89-8651-93E419A36424}" type="parTrans" cxnId="{3F0F7FF0-295F-46DB-96EE-C3C8AFFDC806}">
      <dgm:prSet/>
      <dgm:spPr/>
      <dgm:t>
        <a:bodyPr/>
        <a:lstStyle/>
        <a:p>
          <a:endParaRPr lang="sv-SE"/>
        </a:p>
      </dgm:t>
    </dgm:pt>
    <dgm:pt modelId="{F9885845-6F07-4BBF-9541-E19C2E93B43F}" type="sibTrans" cxnId="{3F0F7FF0-295F-46DB-96EE-C3C8AFFDC806}">
      <dgm:prSet/>
      <dgm:spPr/>
      <dgm:t>
        <a:bodyPr/>
        <a:lstStyle/>
        <a:p>
          <a:endParaRPr lang="sv-SE"/>
        </a:p>
      </dgm:t>
    </dgm:pt>
    <dgm:pt modelId="{195E9AF1-6870-427C-B0DB-3EE9D75AB7AF}" type="pres">
      <dgm:prSet presAssocID="{1D99533B-DEBD-4278-BA41-A2F12E7E2F3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6469F3F-2590-4B26-B9FA-D3CCC1C9F236}" type="pres">
      <dgm:prSet presAssocID="{0889AE83-4B0B-444B-A7A7-EC504E68E9F4}" presName="hierRoot1" presStyleCnt="0">
        <dgm:presLayoutVars>
          <dgm:hierBranch val="init"/>
        </dgm:presLayoutVars>
      </dgm:prSet>
      <dgm:spPr/>
    </dgm:pt>
    <dgm:pt modelId="{CB83A72C-6EB5-4456-A4FC-281F50A58EBA}" type="pres">
      <dgm:prSet presAssocID="{0889AE83-4B0B-444B-A7A7-EC504E68E9F4}" presName="rootComposite1" presStyleCnt="0"/>
      <dgm:spPr/>
    </dgm:pt>
    <dgm:pt modelId="{57D29FFD-3CB6-4BE1-AA25-CC9325217A0E}" type="pres">
      <dgm:prSet presAssocID="{0889AE83-4B0B-444B-A7A7-EC504E68E9F4}" presName="rootText1" presStyleLbl="node0" presStyleIdx="0" presStyleCnt="1">
        <dgm:presLayoutVars>
          <dgm:chPref val="3"/>
        </dgm:presLayoutVars>
      </dgm:prSet>
      <dgm:spPr/>
    </dgm:pt>
    <dgm:pt modelId="{BB07291A-9B10-4D6B-8147-47F8180F03BD}" type="pres">
      <dgm:prSet presAssocID="{0889AE83-4B0B-444B-A7A7-EC504E68E9F4}" presName="rootConnector1" presStyleLbl="node1" presStyleIdx="0" presStyleCnt="0"/>
      <dgm:spPr/>
    </dgm:pt>
    <dgm:pt modelId="{9189427A-F41C-4B6D-ACD7-480339A527E0}" type="pres">
      <dgm:prSet presAssocID="{0889AE83-4B0B-444B-A7A7-EC504E68E9F4}" presName="hierChild2" presStyleCnt="0"/>
      <dgm:spPr/>
    </dgm:pt>
    <dgm:pt modelId="{CDA281D8-671D-4921-8447-083BFA82C085}" type="pres">
      <dgm:prSet presAssocID="{B2E66E18-A567-49DA-87C4-FE43CBB09C8E}" presName="Name37" presStyleLbl="parChTrans1D2" presStyleIdx="0" presStyleCnt="4"/>
      <dgm:spPr/>
    </dgm:pt>
    <dgm:pt modelId="{04D21540-7BD4-4043-8E4B-310A0A89E682}" type="pres">
      <dgm:prSet presAssocID="{87CEE88A-3A6D-4EE6-8A45-232843FC5DA5}" presName="hierRoot2" presStyleCnt="0">
        <dgm:presLayoutVars>
          <dgm:hierBranch val="init"/>
        </dgm:presLayoutVars>
      </dgm:prSet>
      <dgm:spPr/>
    </dgm:pt>
    <dgm:pt modelId="{C9AF2CC9-123C-44EE-803B-75136E742B26}" type="pres">
      <dgm:prSet presAssocID="{87CEE88A-3A6D-4EE6-8A45-232843FC5DA5}" presName="rootComposite" presStyleCnt="0"/>
      <dgm:spPr/>
    </dgm:pt>
    <dgm:pt modelId="{D980752B-EE2E-45B8-A066-ACF4DA9D29BC}" type="pres">
      <dgm:prSet presAssocID="{87CEE88A-3A6D-4EE6-8A45-232843FC5DA5}" presName="rootText" presStyleLbl="node2" presStyleIdx="0" presStyleCnt="3">
        <dgm:presLayoutVars>
          <dgm:chPref val="3"/>
        </dgm:presLayoutVars>
      </dgm:prSet>
      <dgm:spPr/>
    </dgm:pt>
    <dgm:pt modelId="{EC63C25B-095D-4C8D-9B7C-1B4AE651EDE4}" type="pres">
      <dgm:prSet presAssocID="{87CEE88A-3A6D-4EE6-8A45-232843FC5DA5}" presName="rootConnector" presStyleLbl="node2" presStyleIdx="0" presStyleCnt="3"/>
      <dgm:spPr/>
    </dgm:pt>
    <dgm:pt modelId="{67CCD6AD-157D-4D32-BE03-28C63DD64D49}" type="pres">
      <dgm:prSet presAssocID="{87CEE88A-3A6D-4EE6-8A45-232843FC5DA5}" presName="hierChild4" presStyleCnt="0"/>
      <dgm:spPr/>
    </dgm:pt>
    <dgm:pt modelId="{3A0F608A-7BE6-4292-AEF0-73CBBDFB95BE}" type="pres">
      <dgm:prSet presAssocID="{87CEE88A-3A6D-4EE6-8A45-232843FC5DA5}" presName="hierChild5" presStyleCnt="0"/>
      <dgm:spPr/>
    </dgm:pt>
    <dgm:pt modelId="{9A16508F-60CF-4BBD-A88C-0E116CFBB5DB}" type="pres">
      <dgm:prSet presAssocID="{E8552D6E-6946-4D70-BFF2-80473EB48B9E}" presName="Name37" presStyleLbl="parChTrans1D2" presStyleIdx="1" presStyleCnt="4"/>
      <dgm:spPr/>
    </dgm:pt>
    <dgm:pt modelId="{264F5E2A-B8BF-488A-9866-A8DD646DDEEE}" type="pres">
      <dgm:prSet presAssocID="{1DAC2C13-9860-4BF3-AF1A-456A9605670A}" presName="hierRoot2" presStyleCnt="0">
        <dgm:presLayoutVars>
          <dgm:hierBranch val="init"/>
        </dgm:presLayoutVars>
      </dgm:prSet>
      <dgm:spPr/>
    </dgm:pt>
    <dgm:pt modelId="{62422057-2FC2-400B-A844-53FD2E9914FD}" type="pres">
      <dgm:prSet presAssocID="{1DAC2C13-9860-4BF3-AF1A-456A9605670A}" presName="rootComposite" presStyleCnt="0"/>
      <dgm:spPr/>
    </dgm:pt>
    <dgm:pt modelId="{2ED90CBE-7167-424E-BD31-3D5241477207}" type="pres">
      <dgm:prSet presAssocID="{1DAC2C13-9860-4BF3-AF1A-456A9605670A}" presName="rootText" presStyleLbl="node2" presStyleIdx="1" presStyleCnt="3">
        <dgm:presLayoutVars>
          <dgm:chPref val="3"/>
        </dgm:presLayoutVars>
      </dgm:prSet>
      <dgm:spPr/>
    </dgm:pt>
    <dgm:pt modelId="{0D4A7883-A4CB-4939-BA90-7C5DCB19E5B5}" type="pres">
      <dgm:prSet presAssocID="{1DAC2C13-9860-4BF3-AF1A-456A9605670A}" presName="rootConnector" presStyleLbl="node2" presStyleIdx="1" presStyleCnt="3"/>
      <dgm:spPr/>
    </dgm:pt>
    <dgm:pt modelId="{6A9C221B-6CD7-4A6F-9799-A0CD555CD716}" type="pres">
      <dgm:prSet presAssocID="{1DAC2C13-9860-4BF3-AF1A-456A9605670A}" presName="hierChild4" presStyleCnt="0"/>
      <dgm:spPr/>
    </dgm:pt>
    <dgm:pt modelId="{65CE2AF4-11F6-41E2-9CCE-383F29A764F9}" type="pres">
      <dgm:prSet presAssocID="{1DAC2C13-9860-4BF3-AF1A-456A9605670A}" presName="hierChild5" presStyleCnt="0"/>
      <dgm:spPr/>
    </dgm:pt>
    <dgm:pt modelId="{0CBE8213-568A-417A-B9AE-3E1B72D19DBF}" type="pres">
      <dgm:prSet presAssocID="{D9EE9610-63B8-4B89-8651-93E419A36424}" presName="Name37" presStyleLbl="parChTrans1D2" presStyleIdx="2" presStyleCnt="4"/>
      <dgm:spPr/>
    </dgm:pt>
    <dgm:pt modelId="{EBF7ADAD-3C1F-498A-9BD1-C56475A900BC}" type="pres">
      <dgm:prSet presAssocID="{27D93B27-0419-41A2-A285-BFFA78039019}" presName="hierRoot2" presStyleCnt="0">
        <dgm:presLayoutVars>
          <dgm:hierBranch val="init"/>
        </dgm:presLayoutVars>
      </dgm:prSet>
      <dgm:spPr/>
    </dgm:pt>
    <dgm:pt modelId="{EE87603F-FC5C-4FF4-861E-F88007E6824B}" type="pres">
      <dgm:prSet presAssocID="{27D93B27-0419-41A2-A285-BFFA78039019}" presName="rootComposite" presStyleCnt="0"/>
      <dgm:spPr/>
    </dgm:pt>
    <dgm:pt modelId="{EE3715E7-03B7-4652-ACEC-272486CCC7D6}" type="pres">
      <dgm:prSet presAssocID="{27D93B27-0419-41A2-A285-BFFA78039019}" presName="rootText" presStyleLbl="node2" presStyleIdx="2" presStyleCnt="3">
        <dgm:presLayoutVars>
          <dgm:chPref val="3"/>
        </dgm:presLayoutVars>
      </dgm:prSet>
      <dgm:spPr/>
    </dgm:pt>
    <dgm:pt modelId="{2D80DEAB-46BF-433A-B69D-F563A30A2BCE}" type="pres">
      <dgm:prSet presAssocID="{27D93B27-0419-41A2-A285-BFFA78039019}" presName="rootConnector" presStyleLbl="node2" presStyleIdx="2" presStyleCnt="3"/>
      <dgm:spPr/>
    </dgm:pt>
    <dgm:pt modelId="{AF76216A-A7A6-4D0B-A778-6F96577029CE}" type="pres">
      <dgm:prSet presAssocID="{27D93B27-0419-41A2-A285-BFFA78039019}" presName="hierChild4" presStyleCnt="0"/>
      <dgm:spPr/>
    </dgm:pt>
    <dgm:pt modelId="{4D118424-2DE6-44FD-9D2A-A0795A176459}" type="pres">
      <dgm:prSet presAssocID="{27D93B27-0419-41A2-A285-BFFA78039019}" presName="hierChild5" presStyleCnt="0"/>
      <dgm:spPr/>
    </dgm:pt>
    <dgm:pt modelId="{28CE56A0-56FC-451E-AD47-7DF71FAD3D99}" type="pres">
      <dgm:prSet presAssocID="{0889AE83-4B0B-444B-A7A7-EC504E68E9F4}" presName="hierChild3" presStyleCnt="0"/>
      <dgm:spPr/>
    </dgm:pt>
    <dgm:pt modelId="{6DD5BB2A-B351-48F0-B3A4-3579644F04D9}" type="pres">
      <dgm:prSet presAssocID="{3F49FCA8-23DA-479F-BA13-F95F6932F434}" presName="Name111" presStyleLbl="parChTrans1D2" presStyleIdx="3" presStyleCnt="4"/>
      <dgm:spPr/>
    </dgm:pt>
    <dgm:pt modelId="{F580E38F-88CD-4BF6-A488-AA8F8C2AC313}" type="pres">
      <dgm:prSet presAssocID="{3270ACB6-8F89-4694-8EF8-21ABBBD35DE2}" presName="hierRoot3" presStyleCnt="0">
        <dgm:presLayoutVars>
          <dgm:hierBranch val="init"/>
        </dgm:presLayoutVars>
      </dgm:prSet>
      <dgm:spPr/>
    </dgm:pt>
    <dgm:pt modelId="{3A734527-21EA-4A4B-A6DB-E921520CEE51}" type="pres">
      <dgm:prSet presAssocID="{3270ACB6-8F89-4694-8EF8-21ABBBD35DE2}" presName="rootComposite3" presStyleCnt="0"/>
      <dgm:spPr/>
    </dgm:pt>
    <dgm:pt modelId="{5376C3D7-B61D-4AD8-9F51-45CA0A660233}" type="pres">
      <dgm:prSet presAssocID="{3270ACB6-8F89-4694-8EF8-21ABBBD35DE2}" presName="rootText3" presStyleLbl="asst1" presStyleIdx="0" presStyleCnt="1">
        <dgm:presLayoutVars>
          <dgm:chPref val="3"/>
        </dgm:presLayoutVars>
      </dgm:prSet>
      <dgm:spPr/>
    </dgm:pt>
    <dgm:pt modelId="{D839E703-E3EA-47E4-90B9-CBB392E448BC}" type="pres">
      <dgm:prSet presAssocID="{3270ACB6-8F89-4694-8EF8-21ABBBD35DE2}" presName="rootConnector3" presStyleLbl="asst1" presStyleIdx="0" presStyleCnt="1"/>
      <dgm:spPr/>
    </dgm:pt>
    <dgm:pt modelId="{0B775F95-9C26-4EAD-97BA-D4AFEC32A0AE}" type="pres">
      <dgm:prSet presAssocID="{3270ACB6-8F89-4694-8EF8-21ABBBD35DE2}" presName="hierChild6" presStyleCnt="0"/>
      <dgm:spPr/>
    </dgm:pt>
    <dgm:pt modelId="{BDAFF943-B331-4E22-99CE-97D255673A5F}" type="pres">
      <dgm:prSet presAssocID="{3270ACB6-8F89-4694-8EF8-21ABBBD35DE2}" presName="hierChild7" presStyleCnt="0"/>
      <dgm:spPr/>
    </dgm:pt>
  </dgm:ptLst>
  <dgm:cxnLst>
    <dgm:cxn modelId="{A3EE3E0D-472B-4F0E-B535-63EB13103AA3}" type="presOf" srcId="{87CEE88A-3A6D-4EE6-8A45-232843FC5DA5}" destId="{D980752B-EE2E-45B8-A066-ACF4DA9D29BC}" srcOrd="0" destOrd="0" presId="urn:microsoft.com/office/officeart/2005/8/layout/orgChart1"/>
    <dgm:cxn modelId="{AFF1741F-6449-4E6C-8827-0C3A0BAA2C4B}" type="presOf" srcId="{27D93B27-0419-41A2-A285-BFFA78039019}" destId="{2D80DEAB-46BF-433A-B69D-F563A30A2BCE}" srcOrd="1" destOrd="0" presId="urn:microsoft.com/office/officeart/2005/8/layout/orgChart1"/>
    <dgm:cxn modelId="{3FCFF32E-D8C5-4DFB-9914-20B4FC23D667}" srcId="{0889AE83-4B0B-444B-A7A7-EC504E68E9F4}" destId="{3270ACB6-8F89-4694-8EF8-21ABBBD35DE2}" srcOrd="0" destOrd="0" parTransId="{3F49FCA8-23DA-479F-BA13-F95F6932F434}" sibTransId="{1508C0D7-D0A6-4CCF-8791-748B05573F2B}"/>
    <dgm:cxn modelId="{AFE43430-324C-4C18-AB97-5441CCC52464}" type="presOf" srcId="{87CEE88A-3A6D-4EE6-8A45-232843FC5DA5}" destId="{EC63C25B-095D-4C8D-9B7C-1B4AE651EDE4}" srcOrd="1" destOrd="0" presId="urn:microsoft.com/office/officeart/2005/8/layout/orgChart1"/>
    <dgm:cxn modelId="{65CF8740-69F7-4C48-A0C8-16E525226B3B}" srcId="{0889AE83-4B0B-444B-A7A7-EC504E68E9F4}" destId="{87CEE88A-3A6D-4EE6-8A45-232843FC5DA5}" srcOrd="1" destOrd="0" parTransId="{B2E66E18-A567-49DA-87C4-FE43CBB09C8E}" sibTransId="{224550A7-2ED4-4888-945D-97969CFBDC23}"/>
    <dgm:cxn modelId="{3BD56D61-003E-4A19-80F4-D24BB46AA4EC}" type="presOf" srcId="{B2E66E18-A567-49DA-87C4-FE43CBB09C8E}" destId="{CDA281D8-671D-4921-8447-083BFA82C085}" srcOrd="0" destOrd="0" presId="urn:microsoft.com/office/officeart/2005/8/layout/orgChart1"/>
    <dgm:cxn modelId="{1498A461-2968-4A63-8417-98503457F9EF}" type="presOf" srcId="{0889AE83-4B0B-444B-A7A7-EC504E68E9F4}" destId="{BB07291A-9B10-4D6B-8147-47F8180F03BD}" srcOrd="1" destOrd="0" presId="urn:microsoft.com/office/officeart/2005/8/layout/orgChart1"/>
    <dgm:cxn modelId="{BB6B5071-605A-4A7F-951E-60591B6DB1F7}" type="presOf" srcId="{3F49FCA8-23DA-479F-BA13-F95F6932F434}" destId="{6DD5BB2A-B351-48F0-B3A4-3579644F04D9}" srcOrd="0" destOrd="0" presId="urn:microsoft.com/office/officeart/2005/8/layout/orgChart1"/>
    <dgm:cxn modelId="{A549C279-F222-4BF8-ABE8-5C15E512892D}" srcId="{0889AE83-4B0B-444B-A7A7-EC504E68E9F4}" destId="{1DAC2C13-9860-4BF3-AF1A-456A9605670A}" srcOrd="2" destOrd="0" parTransId="{E8552D6E-6946-4D70-BFF2-80473EB48B9E}" sibTransId="{BBE0FEA8-92FC-44E1-9932-E492378FDF7B}"/>
    <dgm:cxn modelId="{2AB2507C-7087-496C-9F3D-B8812AEC2081}" type="presOf" srcId="{1DAC2C13-9860-4BF3-AF1A-456A9605670A}" destId="{2ED90CBE-7167-424E-BD31-3D5241477207}" srcOrd="0" destOrd="0" presId="urn:microsoft.com/office/officeart/2005/8/layout/orgChart1"/>
    <dgm:cxn modelId="{B9E9F198-BC1C-4950-A6BD-6CDCB3B02588}" type="presOf" srcId="{E8552D6E-6946-4D70-BFF2-80473EB48B9E}" destId="{9A16508F-60CF-4BBD-A88C-0E116CFBB5DB}" srcOrd="0" destOrd="0" presId="urn:microsoft.com/office/officeart/2005/8/layout/orgChart1"/>
    <dgm:cxn modelId="{AEFB3EA4-3502-4FE0-B92E-D6C7F975A18E}" type="presOf" srcId="{1D99533B-DEBD-4278-BA41-A2F12E7E2F38}" destId="{195E9AF1-6870-427C-B0DB-3EE9D75AB7AF}" srcOrd="0" destOrd="0" presId="urn:microsoft.com/office/officeart/2005/8/layout/orgChart1"/>
    <dgm:cxn modelId="{03DC58BC-A628-4C64-9157-13E27E9FD91F}" type="presOf" srcId="{3270ACB6-8F89-4694-8EF8-21ABBBD35DE2}" destId="{D839E703-E3EA-47E4-90B9-CBB392E448BC}" srcOrd="1" destOrd="0" presId="urn:microsoft.com/office/officeart/2005/8/layout/orgChart1"/>
    <dgm:cxn modelId="{02E250C5-A138-46E9-ACEC-2F56562A6BDC}" type="presOf" srcId="{0889AE83-4B0B-444B-A7A7-EC504E68E9F4}" destId="{57D29FFD-3CB6-4BE1-AA25-CC9325217A0E}" srcOrd="0" destOrd="0" presId="urn:microsoft.com/office/officeart/2005/8/layout/orgChart1"/>
    <dgm:cxn modelId="{B634FAC5-0515-4C55-9C55-B1B994E7F7BD}" type="presOf" srcId="{1DAC2C13-9860-4BF3-AF1A-456A9605670A}" destId="{0D4A7883-A4CB-4939-BA90-7C5DCB19E5B5}" srcOrd="1" destOrd="0" presId="urn:microsoft.com/office/officeart/2005/8/layout/orgChart1"/>
    <dgm:cxn modelId="{4B9C94C6-F4D1-4E31-8B34-39BF1A59C34D}" srcId="{1D99533B-DEBD-4278-BA41-A2F12E7E2F38}" destId="{0889AE83-4B0B-444B-A7A7-EC504E68E9F4}" srcOrd="0" destOrd="0" parTransId="{9945A51F-24CE-479D-A8E7-40B9573B1EB2}" sibTransId="{B3E369CF-90D1-49C7-B07E-D308F6EB250B}"/>
    <dgm:cxn modelId="{B020F2CD-B2DE-4885-82B4-B3B52D4B4188}" type="presOf" srcId="{27D93B27-0419-41A2-A285-BFFA78039019}" destId="{EE3715E7-03B7-4652-ACEC-272486CCC7D6}" srcOrd="0" destOrd="0" presId="urn:microsoft.com/office/officeart/2005/8/layout/orgChart1"/>
    <dgm:cxn modelId="{A3D23FDF-2D23-4C40-88C6-86F6890C0F57}" type="presOf" srcId="{D9EE9610-63B8-4B89-8651-93E419A36424}" destId="{0CBE8213-568A-417A-B9AE-3E1B72D19DBF}" srcOrd="0" destOrd="0" presId="urn:microsoft.com/office/officeart/2005/8/layout/orgChart1"/>
    <dgm:cxn modelId="{E842F7EE-C093-4842-AD31-9C9B0C89EF9C}" type="presOf" srcId="{3270ACB6-8F89-4694-8EF8-21ABBBD35DE2}" destId="{5376C3D7-B61D-4AD8-9F51-45CA0A660233}" srcOrd="0" destOrd="0" presId="urn:microsoft.com/office/officeart/2005/8/layout/orgChart1"/>
    <dgm:cxn modelId="{3F0F7FF0-295F-46DB-96EE-C3C8AFFDC806}" srcId="{0889AE83-4B0B-444B-A7A7-EC504E68E9F4}" destId="{27D93B27-0419-41A2-A285-BFFA78039019}" srcOrd="3" destOrd="0" parTransId="{D9EE9610-63B8-4B89-8651-93E419A36424}" sibTransId="{F9885845-6F07-4BBF-9541-E19C2E93B43F}"/>
    <dgm:cxn modelId="{3CD07CE8-A4E7-4F17-9171-17728498B383}" type="presParOf" srcId="{195E9AF1-6870-427C-B0DB-3EE9D75AB7AF}" destId="{A6469F3F-2590-4B26-B9FA-D3CCC1C9F236}" srcOrd="0" destOrd="0" presId="urn:microsoft.com/office/officeart/2005/8/layout/orgChart1"/>
    <dgm:cxn modelId="{BD654321-A7DF-49BD-B4AA-D42D68E5C6E3}" type="presParOf" srcId="{A6469F3F-2590-4B26-B9FA-D3CCC1C9F236}" destId="{CB83A72C-6EB5-4456-A4FC-281F50A58EBA}" srcOrd="0" destOrd="0" presId="urn:microsoft.com/office/officeart/2005/8/layout/orgChart1"/>
    <dgm:cxn modelId="{D8AA1631-AF24-4E21-A0E5-8F241940C779}" type="presParOf" srcId="{CB83A72C-6EB5-4456-A4FC-281F50A58EBA}" destId="{57D29FFD-3CB6-4BE1-AA25-CC9325217A0E}" srcOrd="0" destOrd="0" presId="urn:microsoft.com/office/officeart/2005/8/layout/orgChart1"/>
    <dgm:cxn modelId="{33FFA1A5-EE98-4CCD-823B-84C83862CB24}" type="presParOf" srcId="{CB83A72C-6EB5-4456-A4FC-281F50A58EBA}" destId="{BB07291A-9B10-4D6B-8147-47F8180F03BD}" srcOrd="1" destOrd="0" presId="urn:microsoft.com/office/officeart/2005/8/layout/orgChart1"/>
    <dgm:cxn modelId="{385C3ED4-4E97-4526-A1C0-D52FDF970CFA}" type="presParOf" srcId="{A6469F3F-2590-4B26-B9FA-D3CCC1C9F236}" destId="{9189427A-F41C-4B6D-ACD7-480339A527E0}" srcOrd="1" destOrd="0" presId="urn:microsoft.com/office/officeart/2005/8/layout/orgChart1"/>
    <dgm:cxn modelId="{6B3050BE-414D-47AC-8BC3-1614AA233DDD}" type="presParOf" srcId="{9189427A-F41C-4B6D-ACD7-480339A527E0}" destId="{CDA281D8-671D-4921-8447-083BFA82C085}" srcOrd="0" destOrd="0" presId="urn:microsoft.com/office/officeart/2005/8/layout/orgChart1"/>
    <dgm:cxn modelId="{3B67F340-F954-48FD-AF0D-2A962339CD5F}" type="presParOf" srcId="{9189427A-F41C-4B6D-ACD7-480339A527E0}" destId="{04D21540-7BD4-4043-8E4B-310A0A89E682}" srcOrd="1" destOrd="0" presId="urn:microsoft.com/office/officeart/2005/8/layout/orgChart1"/>
    <dgm:cxn modelId="{85924F96-BEFB-4D5A-944F-7A0288F1CB2E}" type="presParOf" srcId="{04D21540-7BD4-4043-8E4B-310A0A89E682}" destId="{C9AF2CC9-123C-44EE-803B-75136E742B26}" srcOrd="0" destOrd="0" presId="urn:microsoft.com/office/officeart/2005/8/layout/orgChart1"/>
    <dgm:cxn modelId="{3903FE88-5354-4955-BAA3-EA6315DB153E}" type="presParOf" srcId="{C9AF2CC9-123C-44EE-803B-75136E742B26}" destId="{D980752B-EE2E-45B8-A066-ACF4DA9D29BC}" srcOrd="0" destOrd="0" presId="urn:microsoft.com/office/officeart/2005/8/layout/orgChart1"/>
    <dgm:cxn modelId="{E18D1771-FDB7-404E-92EF-A506109BCC4A}" type="presParOf" srcId="{C9AF2CC9-123C-44EE-803B-75136E742B26}" destId="{EC63C25B-095D-4C8D-9B7C-1B4AE651EDE4}" srcOrd="1" destOrd="0" presId="urn:microsoft.com/office/officeart/2005/8/layout/orgChart1"/>
    <dgm:cxn modelId="{16460433-18F1-4670-8EFB-309F561D9B7F}" type="presParOf" srcId="{04D21540-7BD4-4043-8E4B-310A0A89E682}" destId="{67CCD6AD-157D-4D32-BE03-28C63DD64D49}" srcOrd="1" destOrd="0" presId="urn:microsoft.com/office/officeart/2005/8/layout/orgChart1"/>
    <dgm:cxn modelId="{A1AE6764-791F-4AD0-B6D1-70A186A38EB4}" type="presParOf" srcId="{04D21540-7BD4-4043-8E4B-310A0A89E682}" destId="{3A0F608A-7BE6-4292-AEF0-73CBBDFB95BE}" srcOrd="2" destOrd="0" presId="urn:microsoft.com/office/officeart/2005/8/layout/orgChart1"/>
    <dgm:cxn modelId="{A10A3359-5E1F-4B9E-A2EB-806AC627732A}" type="presParOf" srcId="{9189427A-F41C-4B6D-ACD7-480339A527E0}" destId="{9A16508F-60CF-4BBD-A88C-0E116CFBB5DB}" srcOrd="2" destOrd="0" presId="urn:microsoft.com/office/officeart/2005/8/layout/orgChart1"/>
    <dgm:cxn modelId="{DF4D7DBE-3200-4A08-8FB9-54BAAFA48C90}" type="presParOf" srcId="{9189427A-F41C-4B6D-ACD7-480339A527E0}" destId="{264F5E2A-B8BF-488A-9866-A8DD646DDEEE}" srcOrd="3" destOrd="0" presId="urn:microsoft.com/office/officeart/2005/8/layout/orgChart1"/>
    <dgm:cxn modelId="{2143DFD7-8B8A-4E97-B150-1CAABF83499C}" type="presParOf" srcId="{264F5E2A-B8BF-488A-9866-A8DD646DDEEE}" destId="{62422057-2FC2-400B-A844-53FD2E9914FD}" srcOrd="0" destOrd="0" presId="urn:microsoft.com/office/officeart/2005/8/layout/orgChart1"/>
    <dgm:cxn modelId="{78EC0A62-7DD1-4B59-8723-EB08CDB3A761}" type="presParOf" srcId="{62422057-2FC2-400B-A844-53FD2E9914FD}" destId="{2ED90CBE-7167-424E-BD31-3D5241477207}" srcOrd="0" destOrd="0" presId="urn:microsoft.com/office/officeart/2005/8/layout/orgChart1"/>
    <dgm:cxn modelId="{2971CA9D-BA39-4EF9-BB6A-58CB28A453FB}" type="presParOf" srcId="{62422057-2FC2-400B-A844-53FD2E9914FD}" destId="{0D4A7883-A4CB-4939-BA90-7C5DCB19E5B5}" srcOrd="1" destOrd="0" presId="urn:microsoft.com/office/officeart/2005/8/layout/orgChart1"/>
    <dgm:cxn modelId="{486D3197-30A8-4887-B77A-50EFEA64E3C2}" type="presParOf" srcId="{264F5E2A-B8BF-488A-9866-A8DD646DDEEE}" destId="{6A9C221B-6CD7-4A6F-9799-A0CD555CD716}" srcOrd="1" destOrd="0" presId="urn:microsoft.com/office/officeart/2005/8/layout/orgChart1"/>
    <dgm:cxn modelId="{BEBE90E2-5288-4E37-B89C-A989B9830E56}" type="presParOf" srcId="{264F5E2A-B8BF-488A-9866-A8DD646DDEEE}" destId="{65CE2AF4-11F6-41E2-9CCE-383F29A764F9}" srcOrd="2" destOrd="0" presId="urn:microsoft.com/office/officeart/2005/8/layout/orgChart1"/>
    <dgm:cxn modelId="{FFF204FD-E1B0-478D-85BC-205687115CD5}" type="presParOf" srcId="{9189427A-F41C-4B6D-ACD7-480339A527E0}" destId="{0CBE8213-568A-417A-B9AE-3E1B72D19DBF}" srcOrd="4" destOrd="0" presId="urn:microsoft.com/office/officeart/2005/8/layout/orgChart1"/>
    <dgm:cxn modelId="{25CF9793-4AC2-4B31-B79D-D73906AE60AB}" type="presParOf" srcId="{9189427A-F41C-4B6D-ACD7-480339A527E0}" destId="{EBF7ADAD-3C1F-498A-9BD1-C56475A900BC}" srcOrd="5" destOrd="0" presId="urn:microsoft.com/office/officeart/2005/8/layout/orgChart1"/>
    <dgm:cxn modelId="{1248C152-93CD-4B34-A16B-B84EBABFEDEA}" type="presParOf" srcId="{EBF7ADAD-3C1F-498A-9BD1-C56475A900BC}" destId="{EE87603F-FC5C-4FF4-861E-F88007E6824B}" srcOrd="0" destOrd="0" presId="urn:microsoft.com/office/officeart/2005/8/layout/orgChart1"/>
    <dgm:cxn modelId="{47100297-53B7-4CB6-9A81-A1F9D4069470}" type="presParOf" srcId="{EE87603F-FC5C-4FF4-861E-F88007E6824B}" destId="{EE3715E7-03B7-4652-ACEC-272486CCC7D6}" srcOrd="0" destOrd="0" presId="urn:microsoft.com/office/officeart/2005/8/layout/orgChart1"/>
    <dgm:cxn modelId="{A2A40A2B-D389-4B07-935B-EAC0469A3CB6}" type="presParOf" srcId="{EE87603F-FC5C-4FF4-861E-F88007E6824B}" destId="{2D80DEAB-46BF-433A-B69D-F563A30A2BCE}" srcOrd="1" destOrd="0" presId="urn:microsoft.com/office/officeart/2005/8/layout/orgChart1"/>
    <dgm:cxn modelId="{E9B323AB-05B8-47E7-9B94-554174B78F9D}" type="presParOf" srcId="{EBF7ADAD-3C1F-498A-9BD1-C56475A900BC}" destId="{AF76216A-A7A6-4D0B-A778-6F96577029CE}" srcOrd="1" destOrd="0" presId="urn:microsoft.com/office/officeart/2005/8/layout/orgChart1"/>
    <dgm:cxn modelId="{4FBC29BA-15FB-4064-9B72-AEC9E3E87A7B}" type="presParOf" srcId="{EBF7ADAD-3C1F-498A-9BD1-C56475A900BC}" destId="{4D118424-2DE6-44FD-9D2A-A0795A176459}" srcOrd="2" destOrd="0" presId="urn:microsoft.com/office/officeart/2005/8/layout/orgChart1"/>
    <dgm:cxn modelId="{FB96DAC9-97AB-40E3-A2F8-6861139777F3}" type="presParOf" srcId="{A6469F3F-2590-4B26-B9FA-D3CCC1C9F236}" destId="{28CE56A0-56FC-451E-AD47-7DF71FAD3D99}" srcOrd="2" destOrd="0" presId="urn:microsoft.com/office/officeart/2005/8/layout/orgChart1"/>
    <dgm:cxn modelId="{BE29A0EA-624C-436A-9C62-622102B7DDE7}" type="presParOf" srcId="{28CE56A0-56FC-451E-AD47-7DF71FAD3D99}" destId="{6DD5BB2A-B351-48F0-B3A4-3579644F04D9}" srcOrd="0" destOrd="0" presId="urn:microsoft.com/office/officeart/2005/8/layout/orgChart1"/>
    <dgm:cxn modelId="{64290A9A-ED22-425B-B80E-2516AA32EAAD}" type="presParOf" srcId="{28CE56A0-56FC-451E-AD47-7DF71FAD3D99}" destId="{F580E38F-88CD-4BF6-A488-AA8F8C2AC313}" srcOrd="1" destOrd="0" presId="urn:microsoft.com/office/officeart/2005/8/layout/orgChart1"/>
    <dgm:cxn modelId="{674D40CB-26C4-433E-84D5-4CABC07170FF}" type="presParOf" srcId="{F580E38F-88CD-4BF6-A488-AA8F8C2AC313}" destId="{3A734527-21EA-4A4B-A6DB-E921520CEE51}" srcOrd="0" destOrd="0" presId="urn:microsoft.com/office/officeart/2005/8/layout/orgChart1"/>
    <dgm:cxn modelId="{31C4EE2E-1996-4938-B84A-72D2E9D654CF}" type="presParOf" srcId="{3A734527-21EA-4A4B-A6DB-E921520CEE51}" destId="{5376C3D7-B61D-4AD8-9F51-45CA0A660233}" srcOrd="0" destOrd="0" presId="urn:microsoft.com/office/officeart/2005/8/layout/orgChart1"/>
    <dgm:cxn modelId="{6DB6AA4C-3457-425E-96A6-C869ED9A1D81}" type="presParOf" srcId="{3A734527-21EA-4A4B-A6DB-E921520CEE51}" destId="{D839E703-E3EA-47E4-90B9-CBB392E448BC}" srcOrd="1" destOrd="0" presId="urn:microsoft.com/office/officeart/2005/8/layout/orgChart1"/>
    <dgm:cxn modelId="{5B2760D9-7AF6-4EEA-94D9-A4FD76BB631E}" type="presParOf" srcId="{F580E38F-88CD-4BF6-A488-AA8F8C2AC313}" destId="{0B775F95-9C26-4EAD-97BA-D4AFEC32A0AE}" srcOrd="1" destOrd="0" presId="urn:microsoft.com/office/officeart/2005/8/layout/orgChart1"/>
    <dgm:cxn modelId="{0A44BB60-8A17-4A2A-B06C-7B03657EAE8E}" type="presParOf" srcId="{F580E38F-88CD-4BF6-A488-AA8F8C2AC313}" destId="{BDAFF943-B331-4E22-99CE-97D255673A5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B0A20A-2B40-4E11-96D0-AC3845A3E25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D4C1A18A-BA1B-40E8-8535-8C7D51976FF7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sv-SE" sz="2800" dirty="0"/>
            <a:t>Skidsektionen 2023/2024</a:t>
          </a:r>
        </a:p>
      </dgm:t>
    </dgm:pt>
    <dgm:pt modelId="{D6B464A0-AADB-48CA-AB22-7F9376A58A17}" type="parTrans" cxnId="{1C3BD649-B270-444E-9E92-7F3AD8B90C82}">
      <dgm:prSet/>
      <dgm:spPr/>
      <dgm:t>
        <a:bodyPr/>
        <a:lstStyle/>
        <a:p>
          <a:endParaRPr lang="sv-SE"/>
        </a:p>
      </dgm:t>
    </dgm:pt>
    <dgm:pt modelId="{A02A6D73-E064-4FAF-9C41-4883B64291F5}" type="sibTrans" cxnId="{1C3BD649-B270-444E-9E92-7F3AD8B90C82}">
      <dgm:prSet/>
      <dgm:spPr/>
      <dgm:t>
        <a:bodyPr/>
        <a:lstStyle/>
        <a:p>
          <a:endParaRPr lang="sv-SE"/>
        </a:p>
      </dgm:t>
    </dgm:pt>
    <dgm:pt modelId="{F490FB7D-9B6A-4A2B-BC65-55751A3B585D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sv-SE" sz="2000" dirty="0"/>
        </a:p>
      </dgm:t>
    </dgm:pt>
    <dgm:pt modelId="{1BBC931D-521E-4E75-BD43-F53CFA1351FC}" type="parTrans" cxnId="{89D8B8BA-7BB7-44AF-9850-34C8235D3B73}">
      <dgm:prSet/>
      <dgm:spPr/>
      <dgm:t>
        <a:bodyPr/>
        <a:lstStyle/>
        <a:p>
          <a:endParaRPr lang="sv-SE"/>
        </a:p>
      </dgm:t>
    </dgm:pt>
    <dgm:pt modelId="{15445F21-2E80-4A4A-B2E3-FD966D25C88E}" type="sibTrans" cxnId="{89D8B8BA-7BB7-44AF-9850-34C8235D3B73}">
      <dgm:prSet/>
      <dgm:spPr/>
      <dgm:t>
        <a:bodyPr/>
        <a:lstStyle/>
        <a:p>
          <a:endParaRPr lang="sv-SE"/>
        </a:p>
      </dgm:t>
    </dgm:pt>
    <dgm:pt modelId="{94F97E0D-B53A-4B90-88B5-78B2F2FF6A7A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sv-SE" sz="2000" dirty="0"/>
        </a:p>
      </dgm:t>
    </dgm:pt>
    <dgm:pt modelId="{4FB161D1-1530-45EC-85A4-5A75D6D69013}" type="parTrans" cxnId="{D38653BA-0BE1-424D-BF47-0AA3DB4B963A}">
      <dgm:prSet/>
      <dgm:spPr/>
      <dgm:t>
        <a:bodyPr/>
        <a:lstStyle/>
        <a:p>
          <a:endParaRPr lang="sv-SE"/>
        </a:p>
      </dgm:t>
    </dgm:pt>
    <dgm:pt modelId="{E3B57296-F4F9-44CF-890F-C0F069455354}" type="sibTrans" cxnId="{D38653BA-0BE1-424D-BF47-0AA3DB4B963A}">
      <dgm:prSet/>
      <dgm:spPr/>
      <dgm:t>
        <a:bodyPr/>
        <a:lstStyle/>
        <a:p>
          <a:endParaRPr lang="sv-SE"/>
        </a:p>
      </dgm:t>
    </dgm:pt>
    <dgm:pt modelId="{A8477182-D77E-4A29-9365-2989194E3F37}" type="asst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sv-SE" sz="2000" dirty="0" err="1"/>
            <a:t>Skidlek</a:t>
          </a:r>
          <a:endParaRPr lang="sv-SE" sz="2000" dirty="0"/>
        </a:p>
      </dgm:t>
    </dgm:pt>
    <dgm:pt modelId="{8AB60931-C864-4FF5-A2C4-B88E242FCC6D}" type="parTrans" cxnId="{F4E5DBEC-18D6-44D0-9243-760840F65B96}">
      <dgm:prSet/>
      <dgm:spPr/>
      <dgm:t>
        <a:bodyPr/>
        <a:lstStyle/>
        <a:p>
          <a:endParaRPr lang="sv-SE"/>
        </a:p>
      </dgm:t>
    </dgm:pt>
    <dgm:pt modelId="{8C1AFE16-40A3-4E56-A27B-89EA97AE0599}" type="sibTrans" cxnId="{F4E5DBEC-18D6-44D0-9243-760840F65B96}">
      <dgm:prSet/>
      <dgm:spPr/>
      <dgm:t>
        <a:bodyPr/>
        <a:lstStyle/>
        <a:p>
          <a:endParaRPr lang="sv-SE"/>
        </a:p>
      </dgm:t>
    </dgm:pt>
    <dgm:pt modelId="{534C2F3B-754A-4EB9-8CD8-CD2CDC10CF48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sv-SE" dirty="0"/>
        </a:p>
      </dgm:t>
    </dgm:pt>
    <dgm:pt modelId="{46D8904D-1F70-40AB-B21B-0807460B57DA}" type="parTrans" cxnId="{2828E8E7-DADB-403B-8A2A-96802A0C363C}">
      <dgm:prSet/>
      <dgm:spPr/>
      <dgm:t>
        <a:bodyPr/>
        <a:lstStyle/>
        <a:p>
          <a:endParaRPr lang="sv-SE"/>
        </a:p>
      </dgm:t>
    </dgm:pt>
    <dgm:pt modelId="{132E1585-3932-475D-A8FC-46ED678640FB}" type="sibTrans" cxnId="{2828E8E7-DADB-403B-8A2A-96802A0C363C}">
      <dgm:prSet/>
      <dgm:spPr/>
      <dgm:t>
        <a:bodyPr/>
        <a:lstStyle/>
        <a:p>
          <a:endParaRPr lang="sv-SE"/>
        </a:p>
      </dgm:t>
    </dgm:pt>
    <dgm:pt modelId="{7055C5E2-26B4-49E9-9913-913056B1FBCF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sv-SE" dirty="0"/>
        </a:p>
      </dgm:t>
    </dgm:pt>
    <dgm:pt modelId="{EC48CCD4-16C0-45C9-BB8E-956CF2935A74}" type="sibTrans" cxnId="{00BA75B1-B37D-4235-A102-1972FD80CC2B}">
      <dgm:prSet/>
      <dgm:spPr/>
      <dgm:t>
        <a:bodyPr/>
        <a:lstStyle/>
        <a:p>
          <a:endParaRPr lang="sv-SE"/>
        </a:p>
      </dgm:t>
    </dgm:pt>
    <dgm:pt modelId="{14E26CB5-8B4E-4DFF-B418-583E79800B63}" type="parTrans" cxnId="{00BA75B1-B37D-4235-A102-1972FD80CC2B}">
      <dgm:prSet/>
      <dgm:spPr/>
      <dgm:t>
        <a:bodyPr/>
        <a:lstStyle/>
        <a:p>
          <a:endParaRPr lang="sv-SE"/>
        </a:p>
      </dgm:t>
    </dgm:pt>
    <dgm:pt modelId="{71F80241-D8CA-43A4-A66C-E15A59B97565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sv-SE" dirty="0"/>
        </a:p>
      </dgm:t>
    </dgm:pt>
    <dgm:pt modelId="{EFDB367F-0AA4-4EF7-9A55-E46AF4F81FD1}" type="parTrans" cxnId="{B9AE504A-506E-4C5E-87AD-73BF0EC6293D}">
      <dgm:prSet/>
      <dgm:spPr/>
      <dgm:t>
        <a:bodyPr/>
        <a:lstStyle/>
        <a:p>
          <a:endParaRPr lang="sv-SE"/>
        </a:p>
      </dgm:t>
    </dgm:pt>
    <dgm:pt modelId="{CF640471-E5DD-4CFF-9A7C-48A11E7C4562}" type="sibTrans" cxnId="{B9AE504A-506E-4C5E-87AD-73BF0EC6293D}">
      <dgm:prSet/>
      <dgm:spPr/>
      <dgm:t>
        <a:bodyPr/>
        <a:lstStyle/>
        <a:p>
          <a:endParaRPr lang="sv-SE"/>
        </a:p>
      </dgm:t>
    </dgm:pt>
    <dgm:pt modelId="{9F98BAF8-CBD1-44B1-86B1-805ADAA6F6F3}" type="pres">
      <dgm:prSet presAssocID="{24B0A20A-2B40-4E11-96D0-AC3845A3E25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EE75860-D567-4702-8C07-7DE08B107A20}" type="pres">
      <dgm:prSet presAssocID="{D4C1A18A-BA1B-40E8-8535-8C7D51976FF7}" presName="hierRoot1" presStyleCnt="0">
        <dgm:presLayoutVars>
          <dgm:hierBranch val="init"/>
        </dgm:presLayoutVars>
      </dgm:prSet>
      <dgm:spPr/>
    </dgm:pt>
    <dgm:pt modelId="{8EB976BA-6B8C-405E-B59E-3324749919EB}" type="pres">
      <dgm:prSet presAssocID="{D4C1A18A-BA1B-40E8-8535-8C7D51976FF7}" presName="rootComposite1" presStyleCnt="0"/>
      <dgm:spPr/>
    </dgm:pt>
    <dgm:pt modelId="{C51500E3-577E-4358-AA06-8D6FCE10E853}" type="pres">
      <dgm:prSet presAssocID="{D4C1A18A-BA1B-40E8-8535-8C7D51976FF7}" presName="rootText1" presStyleLbl="node0" presStyleIdx="0" presStyleCnt="4" custScaleX="427007" custLinFactNeighborX="108" custLinFactNeighborY="14117">
        <dgm:presLayoutVars>
          <dgm:chPref val="3"/>
        </dgm:presLayoutVars>
      </dgm:prSet>
      <dgm:spPr/>
    </dgm:pt>
    <dgm:pt modelId="{826F2A24-5213-4069-A458-2F0C507E590F}" type="pres">
      <dgm:prSet presAssocID="{D4C1A18A-BA1B-40E8-8535-8C7D51976FF7}" presName="rootConnector1" presStyleLbl="node1" presStyleIdx="0" presStyleCnt="0"/>
      <dgm:spPr/>
    </dgm:pt>
    <dgm:pt modelId="{6EE40FFF-8906-4985-B228-46E8A08D791F}" type="pres">
      <dgm:prSet presAssocID="{D4C1A18A-BA1B-40E8-8535-8C7D51976FF7}" presName="hierChild2" presStyleCnt="0"/>
      <dgm:spPr/>
    </dgm:pt>
    <dgm:pt modelId="{2D12134A-8D38-4C6C-805E-55545A5AAF5A}" type="pres">
      <dgm:prSet presAssocID="{1BBC931D-521E-4E75-BD43-F53CFA1351FC}" presName="Name37" presStyleLbl="parChTrans1D2" presStyleIdx="0" presStyleCnt="3"/>
      <dgm:spPr/>
    </dgm:pt>
    <dgm:pt modelId="{67E5E96D-1222-4C14-B045-16D51E58449E}" type="pres">
      <dgm:prSet presAssocID="{F490FB7D-9B6A-4A2B-BC65-55751A3B585D}" presName="hierRoot2" presStyleCnt="0">
        <dgm:presLayoutVars>
          <dgm:hierBranch val="init"/>
        </dgm:presLayoutVars>
      </dgm:prSet>
      <dgm:spPr/>
    </dgm:pt>
    <dgm:pt modelId="{1F98F7C5-1E06-4741-8C1A-63E54BD0EE4E}" type="pres">
      <dgm:prSet presAssocID="{F490FB7D-9B6A-4A2B-BC65-55751A3B585D}" presName="rootComposite" presStyleCnt="0"/>
      <dgm:spPr/>
    </dgm:pt>
    <dgm:pt modelId="{49905C2E-77B1-4AED-BFF7-4715DD2B99C0}" type="pres">
      <dgm:prSet presAssocID="{F490FB7D-9B6A-4A2B-BC65-55751A3B585D}" presName="rootText" presStyleLbl="node2" presStyleIdx="0" presStyleCnt="2" custScaleY="108499" custLinFactNeighborX="-587" custLinFactNeighborY="2873">
        <dgm:presLayoutVars>
          <dgm:chPref val="3"/>
        </dgm:presLayoutVars>
      </dgm:prSet>
      <dgm:spPr/>
    </dgm:pt>
    <dgm:pt modelId="{C04FD341-3F15-4450-B044-CFBB7B4B6249}" type="pres">
      <dgm:prSet presAssocID="{F490FB7D-9B6A-4A2B-BC65-55751A3B585D}" presName="rootConnector" presStyleLbl="node2" presStyleIdx="0" presStyleCnt="2"/>
      <dgm:spPr/>
    </dgm:pt>
    <dgm:pt modelId="{4F1235DB-7145-488D-9152-985FBC86EE87}" type="pres">
      <dgm:prSet presAssocID="{F490FB7D-9B6A-4A2B-BC65-55751A3B585D}" presName="hierChild4" presStyleCnt="0"/>
      <dgm:spPr/>
    </dgm:pt>
    <dgm:pt modelId="{ED65B07B-7666-4750-BBC8-87F45AEE3ECC}" type="pres">
      <dgm:prSet presAssocID="{F490FB7D-9B6A-4A2B-BC65-55751A3B585D}" presName="hierChild5" presStyleCnt="0"/>
      <dgm:spPr/>
    </dgm:pt>
    <dgm:pt modelId="{84984328-6969-487D-B423-CAB39FF12660}" type="pres">
      <dgm:prSet presAssocID="{4FB161D1-1530-45EC-85A4-5A75D6D69013}" presName="Name37" presStyleLbl="parChTrans1D2" presStyleIdx="1" presStyleCnt="3"/>
      <dgm:spPr/>
    </dgm:pt>
    <dgm:pt modelId="{6E21FA9B-C127-4DEA-AA4C-84D26CC819DC}" type="pres">
      <dgm:prSet presAssocID="{94F97E0D-B53A-4B90-88B5-78B2F2FF6A7A}" presName="hierRoot2" presStyleCnt="0">
        <dgm:presLayoutVars>
          <dgm:hierBranch val="init"/>
        </dgm:presLayoutVars>
      </dgm:prSet>
      <dgm:spPr/>
    </dgm:pt>
    <dgm:pt modelId="{3227A482-A5F3-4D1A-90DF-CFA549A90612}" type="pres">
      <dgm:prSet presAssocID="{94F97E0D-B53A-4B90-88B5-78B2F2FF6A7A}" presName="rootComposite" presStyleCnt="0"/>
      <dgm:spPr/>
    </dgm:pt>
    <dgm:pt modelId="{2241AA86-90EE-4E93-B942-D9F3A65EBAD4}" type="pres">
      <dgm:prSet presAssocID="{94F97E0D-B53A-4B90-88B5-78B2F2FF6A7A}" presName="rootText" presStyleLbl="node2" presStyleIdx="1" presStyleCnt="2" custScaleY="109422" custLinFactNeighborX="-7671" custLinFactNeighborY="5425">
        <dgm:presLayoutVars>
          <dgm:chPref val="3"/>
        </dgm:presLayoutVars>
      </dgm:prSet>
      <dgm:spPr/>
    </dgm:pt>
    <dgm:pt modelId="{CA8F2B78-C757-48F8-AE90-F464E4EB7A53}" type="pres">
      <dgm:prSet presAssocID="{94F97E0D-B53A-4B90-88B5-78B2F2FF6A7A}" presName="rootConnector" presStyleLbl="node2" presStyleIdx="1" presStyleCnt="2"/>
      <dgm:spPr/>
    </dgm:pt>
    <dgm:pt modelId="{A358A422-46CD-487C-A33D-C0E3DB6DAA61}" type="pres">
      <dgm:prSet presAssocID="{94F97E0D-B53A-4B90-88B5-78B2F2FF6A7A}" presName="hierChild4" presStyleCnt="0"/>
      <dgm:spPr/>
    </dgm:pt>
    <dgm:pt modelId="{FEFEAAD5-9520-439D-AB33-EF1F4C81AB97}" type="pres">
      <dgm:prSet presAssocID="{94F97E0D-B53A-4B90-88B5-78B2F2FF6A7A}" presName="hierChild5" presStyleCnt="0"/>
      <dgm:spPr/>
    </dgm:pt>
    <dgm:pt modelId="{14E7B70C-AAEB-4366-919A-6C4291EE996A}" type="pres">
      <dgm:prSet presAssocID="{D4C1A18A-BA1B-40E8-8535-8C7D51976FF7}" presName="hierChild3" presStyleCnt="0"/>
      <dgm:spPr/>
    </dgm:pt>
    <dgm:pt modelId="{A5E189C1-8F8F-486F-A231-57EFBA513E0B}" type="pres">
      <dgm:prSet presAssocID="{8AB60931-C864-4FF5-A2C4-B88E242FCC6D}" presName="Name111" presStyleLbl="parChTrans1D2" presStyleIdx="2" presStyleCnt="3"/>
      <dgm:spPr/>
    </dgm:pt>
    <dgm:pt modelId="{113BD698-7B28-4000-AAD3-7B1941F32375}" type="pres">
      <dgm:prSet presAssocID="{A8477182-D77E-4A29-9365-2989194E3F37}" presName="hierRoot3" presStyleCnt="0">
        <dgm:presLayoutVars>
          <dgm:hierBranch val="init"/>
        </dgm:presLayoutVars>
      </dgm:prSet>
      <dgm:spPr/>
    </dgm:pt>
    <dgm:pt modelId="{4E9A14AB-E84B-4471-9459-1F1449940911}" type="pres">
      <dgm:prSet presAssocID="{A8477182-D77E-4A29-9365-2989194E3F37}" presName="rootComposite3" presStyleCnt="0"/>
      <dgm:spPr/>
    </dgm:pt>
    <dgm:pt modelId="{194D799F-84C7-425E-904E-1FAEC3E35B57}" type="pres">
      <dgm:prSet presAssocID="{A8477182-D77E-4A29-9365-2989194E3F37}" presName="rootText3" presStyleLbl="asst1" presStyleIdx="0" presStyleCnt="1" custScaleX="199526" custLinFactNeighborX="-3913" custLinFactNeighborY="-191">
        <dgm:presLayoutVars>
          <dgm:chPref val="3"/>
        </dgm:presLayoutVars>
      </dgm:prSet>
      <dgm:spPr/>
    </dgm:pt>
    <dgm:pt modelId="{5BF928EF-EC3B-486B-A989-D462AF2D4323}" type="pres">
      <dgm:prSet presAssocID="{A8477182-D77E-4A29-9365-2989194E3F37}" presName="rootConnector3" presStyleLbl="asst1" presStyleIdx="0" presStyleCnt="1"/>
      <dgm:spPr/>
    </dgm:pt>
    <dgm:pt modelId="{DE2DEE97-05E5-45C0-86FC-8CEC9C5E6707}" type="pres">
      <dgm:prSet presAssocID="{A8477182-D77E-4A29-9365-2989194E3F37}" presName="hierChild6" presStyleCnt="0"/>
      <dgm:spPr/>
    </dgm:pt>
    <dgm:pt modelId="{81DBE793-721E-4980-958D-27661ACF0578}" type="pres">
      <dgm:prSet presAssocID="{A8477182-D77E-4A29-9365-2989194E3F37}" presName="hierChild7" presStyleCnt="0"/>
      <dgm:spPr/>
    </dgm:pt>
    <dgm:pt modelId="{31A94C96-0BE1-4183-BA4B-62D3E5E06618}" type="pres">
      <dgm:prSet presAssocID="{534C2F3B-754A-4EB9-8CD8-CD2CDC10CF48}" presName="hierRoot1" presStyleCnt="0">
        <dgm:presLayoutVars>
          <dgm:hierBranch val="init"/>
        </dgm:presLayoutVars>
      </dgm:prSet>
      <dgm:spPr/>
    </dgm:pt>
    <dgm:pt modelId="{B1DECAFA-3B50-4EC8-B7E5-66CEBA0CE638}" type="pres">
      <dgm:prSet presAssocID="{534C2F3B-754A-4EB9-8CD8-CD2CDC10CF48}" presName="rootComposite1" presStyleCnt="0"/>
      <dgm:spPr/>
    </dgm:pt>
    <dgm:pt modelId="{3C9E56EC-22F8-4CEE-97B0-0E11858A0439}" type="pres">
      <dgm:prSet presAssocID="{534C2F3B-754A-4EB9-8CD8-CD2CDC10CF48}" presName="rootText1" presStyleLbl="node0" presStyleIdx="1" presStyleCnt="4" custScaleX="92698" custScaleY="104594" custLinFactX="-18656" custLinFactY="100000" custLinFactNeighborX="-100000" custLinFactNeighborY="189213">
        <dgm:presLayoutVars>
          <dgm:chPref val="3"/>
        </dgm:presLayoutVars>
      </dgm:prSet>
      <dgm:spPr/>
    </dgm:pt>
    <dgm:pt modelId="{6A50224B-D051-4C45-9F0F-8299B2D8707B}" type="pres">
      <dgm:prSet presAssocID="{534C2F3B-754A-4EB9-8CD8-CD2CDC10CF48}" presName="rootConnector1" presStyleLbl="node1" presStyleIdx="0" presStyleCnt="0"/>
      <dgm:spPr/>
    </dgm:pt>
    <dgm:pt modelId="{144137EB-20F4-4345-9494-45923A6237AA}" type="pres">
      <dgm:prSet presAssocID="{534C2F3B-754A-4EB9-8CD8-CD2CDC10CF48}" presName="hierChild2" presStyleCnt="0"/>
      <dgm:spPr/>
    </dgm:pt>
    <dgm:pt modelId="{5325BE5C-8D24-40EC-8052-580727E0E331}" type="pres">
      <dgm:prSet presAssocID="{534C2F3B-754A-4EB9-8CD8-CD2CDC10CF48}" presName="hierChild3" presStyleCnt="0"/>
      <dgm:spPr/>
    </dgm:pt>
    <dgm:pt modelId="{E418FD0D-CE00-4B07-8D8F-81AD5D50BAE2}" type="pres">
      <dgm:prSet presAssocID="{7055C5E2-26B4-49E9-9913-913056B1FBCF}" presName="hierRoot1" presStyleCnt="0">
        <dgm:presLayoutVars>
          <dgm:hierBranch val="init"/>
        </dgm:presLayoutVars>
      </dgm:prSet>
      <dgm:spPr/>
    </dgm:pt>
    <dgm:pt modelId="{D6ED6F7E-CEC1-4A94-B8EE-6B64AB729836}" type="pres">
      <dgm:prSet presAssocID="{7055C5E2-26B4-49E9-9913-913056B1FBCF}" presName="rootComposite1" presStyleCnt="0"/>
      <dgm:spPr/>
    </dgm:pt>
    <dgm:pt modelId="{F0EA0ADA-5CD8-4398-A899-17ACFC8F0075}" type="pres">
      <dgm:prSet presAssocID="{7055C5E2-26B4-49E9-9913-913056B1FBCF}" presName="rootText1" presStyleLbl="node0" presStyleIdx="2" presStyleCnt="4" custLinFactX="-16719" custLinFactY="100000" custLinFactNeighborX="-100000" custLinFactNeighborY="197607">
        <dgm:presLayoutVars>
          <dgm:chPref val="3"/>
        </dgm:presLayoutVars>
      </dgm:prSet>
      <dgm:spPr/>
    </dgm:pt>
    <dgm:pt modelId="{DF94348C-97C4-4200-88D8-EDE865D20E90}" type="pres">
      <dgm:prSet presAssocID="{7055C5E2-26B4-49E9-9913-913056B1FBCF}" presName="rootConnector1" presStyleLbl="node1" presStyleIdx="0" presStyleCnt="0"/>
      <dgm:spPr/>
    </dgm:pt>
    <dgm:pt modelId="{DA04F6C3-9116-4B47-9FC1-CF0EC7CB5931}" type="pres">
      <dgm:prSet presAssocID="{7055C5E2-26B4-49E9-9913-913056B1FBCF}" presName="hierChild2" presStyleCnt="0"/>
      <dgm:spPr/>
    </dgm:pt>
    <dgm:pt modelId="{B9582716-EF12-4B2A-9588-910AD8EF8E0F}" type="pres">
      <dgm:prSet presAssocID="{7055C5E2-26B4-49E9-9913-913056B1FBCF}" presName="hierChild3" presStyleCnt="0"/>
      <dgm:spPr/>
    </dgm:pt>
    <dgm:pt modelId="{B88770CC-7E06-47FB-BBCB-C5742C2602F1}" type="pres">
      <dgm:prSet presAssocID="{71F80241-D8CA-43A4-A66C-E15A59B97565}" presName="hierRoot1" presStyleCnt="0">
        <dgm:presLayoutVars>
          <dgm:hierBranch val="init"/>
        </dgm:presLayoutVars>
      </dgm:prSet>
      <dgm:spPr/>
    </dgm:pt>
    <dgm:pt modelId="{784B23AC-0243-4AA1-AE87-27377CF5B39B}" type="pres">
      <dgm:prSet presAssocID="{71F80241-D8CA-43A4-A66C-E15A59B97565}" presName="rootComposite1" presStyleCnt="0"/>
      <dgm:spPr/>
    </dgm:pt>
    <dgm:pt modelId="{4D7FABC9-A171-4F24-9224-2EB75D05E182}" type="pres">
      <dgm:prSet presAssocID="{71F80241-D8CA-43A4-A66C-E15A59B97565}" presName="rootText1" presStyleLbl="node0" presStyleIdx="3" presStyleCnt="4" custScaleY="108499" custLinFactX="-300000" custLinFactY="100000" custLinFactNeighborX="-384420" custLinFactNeighborY="189049">
        <dgm:presLayoutVars>
          <dgm:chPref val="3"/>
        </dgm:presLayoutVars>
      </dgm:prSet>
      <dgm:spPr/>
    </dgm:pt>
    <dgm:pt modelId="{6660222D-2F5A-42E3-8450-DADFC8F6E299}" type="pres">
      <dgm:prSet presAssocID="{71F80241-D8CA-43A4-A66C-E15A59B97565}" presName="rootConnector1" presStyleLbl="node1" presStyleIdx="0" presStyleCnt="0"/>
      <dgm:spPr/>
    </dgm:pt>
    <dgm:pt modelId="{E1FB4868-B56F-4F6C-9F5F-714B1F01A6D8}" type="pres">
      <dgm:prSet presAssocID="{71F80241-D8CA-43A4-A66C-E15A59B97565}" presName="hierChild2" presStyleCnt="0"/>
      <dgm:spPr/>
    </dgm:pt>
    <dgm:pt modelId="{E2EEF392-DA81-435D-91DA-9B2665DCE459}" type="pres">
      <dgm:prSet presAssocID="{71F80241-D8CA-43A4-A66C-E15A59B97565}" presName="hierChild3" presStyleCnt="0"/>
      <dgm:spPr/>
    </dgm:pt>
  </dgm:ptLst>
  <dgm:cxnLst>
    <dgm:cxn modelId="{44B57707-A847-492C-A1EB-1C73A5AD9B80}" type="presOf" srcId="{1BBC931D-521E-4E75-BD43-F53CFA1351FC}" destId="{2D12134A-8D38-4C6C-805E-55545A5AAF5A}" srcOrd="0" destOrd="0" presId="urn:microsoft.com/office/officeart/2005/8/layout/orgChart1"/>
    <dgm:cxn modelId="{6EAE2C10-BBAE-4418-A2C8-AA6119C9F91F}" type="presOf" srcId="{4FB161D1-1530-45EC-85A4-5A75D6D69013}" destId="{84984328-6969-487D-B423-CAB39FF12660}" srcOrd="0" destOrd="0" presId="urn:microsoft.com/office/officeart/2005/8/layout/orgChart1"/>
    <dgm:cxn modelId="{732D5A18-7E17-465B-A97C-250E067B62EF}" type="presOf" srcId="{8AB60931-C864-4FF5-A2C4-B88E242FCC6D}" destId="{A5E189C1-8F8F-486F-A231-57EFBA513E0B}" srcOrd="0" destOrd="0" presId="urn:microsoft.com/office/officeart/2005/8/layout/orgChart1"/>
    <dgm:cxn modelId="{02DF6846-5981-4DD0-8770-C3C64D620F6F}" type="presOf" srcId="{7055C5E2-26B4-49E9-9913-913056B1FBCF}" destId="{F0EA0ADA-5CD8-4398-A899-17ACFC8F0075}" srcOrd="0" destOrd="0" presId="urn:microsoft.com/office/officeart/2005/8/layout/orgChart1"/>
    <dgm:cxn modelId="{1C3BD649-B270-444E-9E92-7F3AD8B90C82}" srcId="{24B0A20A-2B40-4E11-96D0-AC3845A3E254}" destId="{D4C1A18A-BA1B-40E8-8535-8C7D51976FF7}" srcOrd="0" destOrd="0" parTransId="{D6B464A0-AADB-48CA-AB22-7F9376A58A17}" sibTransId="{A02A6D73-E064-4FAF-9C41-4883B64291F5}"/>
    <dgm:cxn modelId="{B9AE504A-506E-4C5E-87AD-73BF0EC6293D}" srcId="{24B0A20A-2B40-4E11-96D0-AC3845A3E254}" destId="{71F80241-D8CA-43A4-A66C-E15A59B97565}" srcOrd="3" destOrd="0" parTransId="{EFDB367F-0AA4-4EF7-9A55-E46AF4F81FD1}" sibTransId="{CF640471-E5DD-4CFF-9A7C-48A11E7C4562}"/>
    <dgm:cxn modelId="{A424844B-98A8-4A4A-84FC-9F1FBB2EBF6A}" type="presOf" srcId="{D4C1A18A-BA1B-40E8-8535-8C7D51976FF7}" destId="{C51500E3-577E-4358-AA06-8D6FCE10E853}" srcOrd="0" destOrd="0" presId="urn:microsoft.com/office/officeart/2005/8/layout/orgChart1"/>
    <dgm:cxn modelId="{8AE39F73-1399-4E99-A256-324E6E0EE7EF}" type="presOf" srcId="{71F80241-D8CA-43A4-A66C-E15A59B97565}" destId="{4D7FABC9-A171-4F24-9224-2EB75D05E182}" srcOrd="0" destOrd="0" presId="urn:microsoft.com/office/officeart/2005/8/layout/orgChart1"/>
    <dgm:cxn modelId="{DA887975-9105-46DE-A589-52F7A7F44297}" type="presOf" srcId="{F490FB7D-9B6A-4A2B-BC65-55751A3B585D}" destId="{C04FD341-3F15-4450-B044-CFBB7B4B6249}" srcOrd="1" destOrd="0" presId="urn:microsoft.com/office/officeart/2005/8/layout/orgChart1"/>
    <dgm:cxn modelId="{19D3B387-8032-4C44-9297-EFD87A85950D}" type="presOf" srcId="{534C2F3B-754A-4EB9-8CD8-CD2CDC10CF48}" destId="{6A50224B-D051-4C45-9F0F-8299B2D8707B}" srcOrd="1" destOrd="0" presId="urn:microsoft.com/office/officeart/2005/8/layout/orgChart1"/>
    <dgm:cxn modelId="{4E4FDD8A-BE06-479E-B106-536C9B9ED719}" type="presOf" srcId="{94F97E0D-B53A-4B90-88B5-78B2F2FF6A7A}" destId="{CA8F2B78-C757-48F8-AE90-F464E4EB7A53}" srcOrd="1" destOrd="0" presId="urn:microsoft.com/office/officeart/2005/8/layout/orgChart1"/>
    <dgm:cxn modelId="{0EEF6A8C-CB10-4859-97A9-6AFA930611C7}" type="presOf" srcId="{94F97E0D-B53A-4B90-88B5-78B2F2FF6A7A}" destId="{2241AA86-90EE-4E93-B942-D9F3A65EBAD4}" srcOrd="0" destOrd="0" presId="urn:microsoft.com/office/officeart/2005/8/layout/orgChart1"/>
    <dgm:cxn modelId="{8F259492-F33E-4A68-92A8-33FE008F4C0A}" type="presOf" srcId="{7055C5E2-26B4-49E9-9913-913056B1FBCF}" destId="{DF94348C-97C4-4200-88D8-EDE865D20E90}" srcOrd="1" destOrd="0" presId="urn:microsoft.com/office/officeart/2005/8/layout/orgChart1"/>
    <dgm:cxn modelId="{00BA75B1-B37D-4235-A102-1972FD80CC2B}" srcId="{24B0A20A-2B40-4E11-96D0-AC3845A3E254}" destId="{7055C5E2-26B4-49E9-9913-913056B1FBCF}" srcOrd="2" destOrd="0" parTransId="{14E26CB5-8B4E-4DFF-B418-583E79800B63}" sibTransId="{EC48CCD4-16C0-45C9-BB8E-956CF2935A74}"/>
    <dgm:cxn modelId="{DFE8C3B8-F93C-45A8-AE46-6ECCD387F0F2}" type="presOf" srcId="{A8477182-D77E-4A29-9365-2989194E3F37}" destId="{194D799F-84C7-425E-904E-1FAEC3E35B57}" srcOrd="0" destOrd="0" presId="urn:microsoft.com/office/officeart/2005/8/layout/orgChart1"/>
    <dgm:cxn modelId="{502C20B9-49B2-424C-A3DF-287282C59846}" type="presOf" srcId="{D4C1A18A-BA1B-40E8-8535-8C7D51976FF7}" destId="{826F2A24-5213-4069-A458-2F0C507E590F}" srcOrd="1" destOrd="0" presId="urn:microsoft.com/office/officeart/2005/8/layout/orgChart1"/>
    <dgm:cxn modelId="{A292B2B9-75A5-45B7-B010-A53E600F809A}" type="presOf" srcId="{24B0A20A-2B40-4E11-96D0-AC3845A3E254}" destId="{9F98BAF8-CBD1-44B1-86B1-805ADAA6F6F3}" srcOrd="0" destOrd="0" presId="urn:microsoft.com/office/officeart/2005/8/layout/orgChart1"/>
    <dgm:cxn modelId="{D38653BA-0BE1-424D-BF47-0AA3DB4B963A}" srcId="{D4C1A18A-BA1B-40E8-8535-8C7D51976FF7}" destId="{94F97E0D-B53A-4B90-88B5-78B2F2FF6A7A}" srcOrd="2" destOrd="0" parTransId="{4FB161D1-1530-45EC-85A4-5A75D6D69013}" sibTransId="{E3B57296-F4F9-44CF-890F-C0F069455354}"/>
    <dgm:cxn modelId="{89D8B8BA-7BB7-44AF-9850-34C8235D3B73}" srcId="{D4C1A18A-BA1B-40E8-8535-8C7D51976FF7}" destId="{F490FB7D-9B6A-4A2B-BC65-55751A3B585D}" srcOrd="1" destOrd="0" parTransId="{1BBC931D-521E-4E75-BD43-F53CFA1351FC}" sibTransId="{15445F21-2E80-4A4A-B2E3-FD966D25C88E}"/>
    <dgm:cxn modelId="{AAD66DBD-4314-4193-9498-A35AB13E5470}" type="presOf" srcId="{F490FB7D-9B6A-4A2B-BC65-55751A3B585D}" destId="{49905C2E-77B1-4AED-BFF7-4715DD2B99C0}" srcOrd="0" destOrd="0" presId="urn:microsoft.com/office/officeart/2005/8/layout/orgChart1"/>
    <dgm:cxn modelId="{70F3B1D2-7080-4AC1-B0C5-9FBEBBB54C6D}" type="presOf" srcId="{71F80241-D8CA-43A4-A66C-E15A59B97565}" destId="{6660222D-2F5A-42E3-8450-DADFC8F6E299}" srcOrd="1" destOrd="0" presId="urn:microsoft.com/office/officeart/2005/8/layout/orgChart1"/>
    <dgm:cxn modelId="{561432D4-AE61-43E5-925B-1B4237C87FD8}" type="presOf" srcId="{534C2F3B-754A-4EB9-8CD8-CD2CDC10CF48}" destId="{3C9E56EC-22F8-4CEE-97B0-0E11858A0439}" srcOrd="0" destOrd="0" presId="urn:microsoft.com/office/officeart/2005/8/layout/orgChart1"/>
    <dgm:cxn modelId="{B58FD9E5-4E33-4CD0-8E67-57504012E523}" type="presOf" srcId="{A8477182-D77E-4A29-9365-2989194E3F37}" destId="{5BF928EF-EC3B-486B-A989-D462AF2D4323}" srcOrd="1" destOrd="0" presId="urn:microsoft.com/office/officeart/2005/8/layout/orgChart1"/>
    <dgm:cxn modelId="{2828E8E7-DADB-403B-8A2A-96802A0C363C}" srcId="{24B0A20A-2B40-4E11-96D0-AC3845A3E254}" destId="{534C2F3B-754A-4EB9-8CD8-CD2CDC10CF48}" srcOrd="1" destOrd="0" parTransId="{46D8904D-1F70-40AB-B21B-0807460B57DA}" sibTransId="{132E1585-3932-475D-A8FC-46ED678640FB}"/>
    <dgm:cxn modelId="{F4E5DBEC-18D6-44D0-9243-760840F65B96}" srcId="{D4C1A18A-BA1B-40E8-8535-8C7D51976FF7}" destId="{A8477182-D77E-4A29-9365-2989194E3F37}" srcOrd="0" destOrd="0" parTransId="{8AB60931-C864-4FF5-A2C4-B88E242FCC6D}" sibTransId="{8C1AFE16-40A3-4E56-A27B-89EA97AE0599}"/>
    <dgm:cxn modelId="{596D4C4C-7861-48CA-AEDC-11A7C71A73E6}" type="presParOf" srcId="{9F98BAF8-CBD1-44B1-86B1-805ADAA6F6F3}" destId="{1EE75860-D567-4702-8C07-7DE08B107A20}" srcOrd="0" destOrd="0" presId="urn:microsoft.com/office/officeart/2005/8/layout/orgChart1"/>
    <dgm:cxn modelId="{64165C16-1640-43D5-A48D-9D4E920A3A92}" type="presParOf" srcId="{1EE75860-D567-4702-8C07-7DE08B107A20}" destId="{8EB976BA-6B8C-405E-B59E-3324749919EB}" srcOrd="0" destOrd="0" presId="urn:microsoft.com/office/officeart/2005/8/layout/orgChart1"/>
    <dgm:cxn modelId="{83EE7964-9AEC-49C8-AD92-59B4D7C5E37E}" type="presParOf" srcId="{8EB976BA-6B8C-405E-B59E-3324749919EB}" destId="{C51500E3-577E-4358-AA06-8D6FCE10E853}" srcOrd="0" destOrd="0" presId="urn:microsoft.com/office/officeart/2005/8/layout/orgChart1"/>
    <dgm:cxn modelId="{8B3C213E-8183-48E3-8601-2157D68B5AD1}" type="presParOf" srcId="{8EB976BA-6B8C-405E-B59E-3324749919EB}" destId="{826F2A24-5213-4069-A458-2F0C507E590F}" srcOrd="1" destOrd="0" presId="urn:microsoft.com/office/officeart/2005/8/layout/orgChart1"/>
    <dgm:cxn modelId="{61E40C12-39F1-4DDB-8BC9-DAE11D4D0998}" type="presParOf" srcId="{1EE75860-D567-4702-8C07-7DE08B107A20}" destId="{6EE40FFF-8906-4985-B228-46E8A08D791F}" srcOrd="1" destOrd="0" presId="urn:microsoft.com/office/officeart/2005/8/layout/orgChart1"/>
    <dgm:cxn modelId="{D65DB06D-94A2-4E0B-BF81-DA5369F6229E}" type="presParOf" srcId="{6EE40FFF-8906-4985-B228-46E8A08D791F}" destId="{2D12134A-8D38-4C6C-805E-55545A5AAF5A}" srcOrd="0" destOrd="0" presId="urn:microsoft.com/office/officeart/2005/8/layout/orgChart1"/>
    <dgm:cxn modelId="{B87375DA-C74E-4324-B7AD-D426B40ED300}" type="presParOf" srcId="{6EE40FFF-8906-4985-B228-46E8A08D791F}" destId="{67E5E96D-1222-4C14-B045-16D51E58449E}" srcOrd="1" destOrd="0" presId="urn:microsoft.com/office/officeart/2005/8/layout/orgChart1"/>
    <dgm:cxn modelId="{9F47267F-2E40-4177-915B-D6B6CAB97F88}" type="presParOf" srcId="{67E5E96D-1222-4C14-B045-16D51E58449E}" destId="{1F98F7C5-1E06-4741-8C1A-63E54BD0EE4E}" srcOrd="0" destOrd="0" presId="urn:microsoft.com/office/officeart/2005/8/layout/orgChart1"/>
    <dgm:cxn modelId="{BB4FB119-BBE9-496F-B2E6-B2F7437CEDCA}" type="presParOf" srcId="{1F98F7C5-1E06-4741-8C1A-63E54BD0EE4E}" destId="{49905C2E-77B1-4AED-BFF7-4715DD2B99C0}" srcOrd="0" destOrd="0" presId="urn:microsoft.com/office/officeart/2005/8/layout/orgChart1"/>
    <dgm:cxn modelId="{7D3E9CAE-3CB7-4E73-9740-9845DBBF4C6C}" type="presParOf" srcId="{1F98F7C5-1E06-4741-8C1A-63E54BD0EE4E}" destId="{C04FD341-3F15-4450-B044-CFBB7B4B6249}" srcOrd="1" destOrd="0" presId="urn:microsoft.com/office/officeart/2005/8/layout/orgChart1"/>
    <dgm:cxn modelId="{E48C1E9E-4A36-4988-96FD-0C0164E9464B}" type="presParOf" srcId="{67E5E96D-1222-4C14-B045-16D51E58449E}" destId="{4F1235DB-7145-488D-9152-985FBC86EE87}" srcOrd="1" destOrd="0" presId="urn:microsoft.com/office/officeart/2005/8/layout/orgChart1"/>
    <dgm:cxn modelId="{F8B8E7B7-2D53-43A7-82BB-4596075E784F}" type="presParOf" srcId="{67E5E96D-1222-4C14-B045-16D51E58449E}" destId="{ED65B07B-7666-4750-BBC8-87F45AEE3ECC}" srcOrd="2" destOrd="0" presId="urn:microsoft.com/office/officeart/2005/8/layout/orgChart1"/>
    <dgm:cxn modelId="{742592F2-9B82-465F-9DFD-7F77AB9C32E7}" type="presParOf" srcId="{6EE40FFF-8906-4985-B228-46E8A08D791F}" destId="{84984328-6969-487D-B423-CAB39FF12660}" srcOrd="2" destOrd="0" presId="urn:microsoft.com/office/officeart/2005/8/layout/orgChart1"/>
    <dgm:cxn modelId="{CAC93EF8-ADBE-4EF8-A4F8-8232953980C6}" type="presParOf" srcId="{6EE40FFF-8906-4985-B228-46E8A08D791F}" destId="{6E21FA9B-C127-4DEA-AA4C-84D26CC819DC}" srcOrd="3" destOrd="0" presId="urn:microsoft.com/office/officeart/2005/8/layout/orgChart1"/>
    <dgm:cxn modelId="{0173EB0A-DC18-457E-BB8D-5D1FBA1814E5}" type="presParOf" srcId="{6E21FA9B-C127-4DEA-AA4C-84D26CC819DC}" destId="{3227A482-A5F3-4D1A-90DF-CFA549A90612}" srcOrd="0" destOrd="0" presId="urn:microsoft.com/office/officeart/2005/8/layout/orgChart1"/>
    <dgm:cxn modelId="{21DB3DB5-A1E3-401F-8AC7-B8ED0A601526}" type="presParOf" srcId="{3227A482-A5F3-4D1A-90DF-CFA549A90612}" destId="{2241AA86-90EE-4E93-B942-D9F3A65EBAD4}" srcOrd="0" destOrd="0" presId="urn:microsoft.com/office/officeart/2005/8/layout/orgChart1"/>
    <dgm:cxn modelId="{85195DD1-1148-48E6-8A16-69719BCBC995}" type="presParOf" srcId="{3227A482-A5F3-4D1A-90DF-CFA549A90612}" destId="{CA8F2B78-C757-48F8-AE90-F464E4EB7A53}" srcOrd="1" destOrd="0" presId="urn:microsoft.com/office/officeart/2005/8/layout/orgChart1"/>
    <dgm:cxn modelId="{20615ECA-817A-4D4B-AF53-939480C50692}" type="presParOf" srcId="{6E21FA9B-C127-4DEA-AA4C-84D26CC819DC}" destId="{A358A422-46CD-487C-A33D-C0E3DB6DAA61}" srcOrd="1" destOrd="0" presId="urn:microsoft.com/office/officeart/2005/8/layout/orgChart1"/>
    <dgm:cxn modelId="{58F5EA04-47FB-4C35-B92B-852CC34787D5}" type="presParOf" srcId="{6E21FA9B-C127-4DEA-AA4C-84D26CC819DC}" destId="{FEFEAAD5-9520-439D-AB33-EF1F4C81AB97}" srcOrd="2" destOrd="0" presId="urn:microsoft.com/office/officeart/2005/8/layout/orgChart1"/>
    <dgm:cxn modelId="{137C0B2B-5926-4F61-BE8A-BE12CAC4CA0C}" type="presParOf" srcId="{1EE75860-D567-4702-8C07-7DE08B107A20}" destId="{14E7B70C-AAEB-4366-919A-6C4291EE996A}" srcOrd="2" destOrd="0" presId="urn:microsoft.com/office/officeart/2005/8/layout/orgChart1"/>
    <dgm:cxn modelId="{69596438-77CD-413A-B627-216F933DF273}" type="presParOf" srcId="{14E7B70C-AAEB-4366-919A-6C4291EE996A}" destId="{A5E189C1-8F8F-486F-A231-57EFBA513E0B}" srcOrd="0" destOrd="0" presId="urn:microsoft.com/office/officeart/2005/8/layout/orgChart1"/>
    <dgm:cxn modelId="{F8294571-A7B3-4718-B0BD-228FEA7B9F8A}" type="presParOf" srcId="{14E7B70C-AAEB-4366-919A-6C4291EE996A}" destId="{113BD698-7B28-4000-AAD3-7B1941F32375}" srcOrd="1" destOrd="0" presId="urn:microsoft.com/office/officeart/2005/8/layout/orgChart1"/>
    <dgm:cxn modelId="{2FC8EC77-5189-4A6F-8EEE-3D07B0E0810C}" type="presParOf" srcId="{113BD698-7B28-4000-AAD3-7B1941F32375}" destId="{4E9A14AB-E84B-4471-9459-1F1449940911}" srcOrd="0" destOrd="0" presId="urn:microsoft.com/office/officeart/2005/8/layout/orgChart1"/>
    <dgm:cxn modelId="{12D38E51-33A3-4153-9CA2-0E96236CBF99}" type="presParOf" srcId="{4E9A14AB-E84B-4471-9459-1F1449940911}" destId="{194D799F-84C7-425E-904E-1FAEC3E35B57}" srcOrd="0" destOrd="0" presId="urn:microsoft.com/office/officeart/2005/8/layout/orgChart1"/>
    <dgm:cxn modelId="{98428D42-9557-4EB4-96E2-AA1A8E0E6221}" type="presParOf" srcId="{4E9A14AB-E84B-4471-9459-1F1449940911}" destId="{5BF928EF-EC3B-486B-A989-D462AF2D4323}" srcOrd="1" destOrd="0" presId="urn:microsoft.com/office/officeart/2005/8/layout/orgChart1"/>
    <dgm:cxn modelId="{EED84D33-3D33-4499-AEF6-82FED943AFC6}" type="presParOf" srcId="{113BD698-7B28-4000-AAD3-7B1941F32375}" destId="{DE2DEE97-05E5-45C0-86FC-8CEC9C5E6707}" srcOrd="1" destOrd="0" presId="urn:microsoft.com/office/officeart/2005/8/layout/orgChart1"/>
    <dgm:cxn modelId="{5F97E2E9-E57A-4926-B52B-33AFB9ABAD7D}" type="presParOf" srcId="{113BD698-7B28-4000-AAD3-7B1941F32375}" destId="{81DBE793-721E-4980-958D-27661ACF0578}" srcOrd="2" destOrd="0" presId="urn:microsoft.com/office/officeart/2005/8/layout/orgChart1"/>
    <dgm:cxn modelId="{DF1C727B-7CD8-4CD9-842F-00E7B8FD72C8}" type="presParOf" srcId="{9F98BAF8-CBD1-44B1-86B1-805ADAA6F6F3}" destId="{31A94C96-0BE1-4183-BA4B-62D3E5E06618}" srcOrd="1" destOrd="0" presId="urn:microsoft.com/office/officeart/2005/8/layout/orgChart1"/>
    <dgm:cxn modelId="{1BB7A9C0-C8F5-417B-B4DB-B72796EC8842}" type="presParOf" srcId="{31A94C96-0BE1-4183-BA4B-62D3E5E06618}" destId="{B1DECAFA-3B50-4EC8-B7E5-66CEBA0CE638}" srcOrd="0" destOrd="0" presId="urn:microsoft.com/office/officeart/2005/8/layout/orgChart1"/>
    <dgm:cxn modelId="{4A172274-E6B2-49B1-9DF5-F376DACF0902}" type="presParOf" srcId="{B1DECAFA-3B50-4EC8-B7E5-66CEBA0CE638}" destId="{3C9E56EC-22F8-4CEE-97B0-0E11858A0439}" srcOrd="0" destOrd="0" presId="urn:microsoft.com/office/officeart/2005/8/layout/orgChart1"/>
    <dgm:cxn modelId="{17033C86-3F6A-4819-ACB1-5FFFE8C6CE24}" type="presParOf" srcId="{B1DECAFA-3B50-4EC8-B7E5-66CEBA0CE638}" destId="{6A50224B-D051-4C45-9F0F-8299B2D8707B}" srcOrd="1" destOrd="0" presId="urn:microsoft.com/office/officeart/2005/8/layout/orgChart1"/>
    <dgm:cxn modelId="{C295F84B-043B-4055-8D87-961E1665B7F5}" type="presParOf" srcId="{31A94C96-0BE1-4183-BA4B-62D3E5E06618}" destId="{144137EB-20F4-4345-9494-45923A6237AA}" srcOrd="1" destOrd="0" presId="urn:microsoft.com/office/officeart/2005/8/layout/orgChart1"/>
    <dgm:cxn modelId="{717380B5-D067-4A58-AFC9-4A57AA72D939}" type="presParOf" srcId="{31A94C96-0BE1-4183-BA4B-62D3E5E06618}" destId="{5325BE5C-8D24-40EC-8052-580727E0E331}" srcOrd="2" destOrd="0" presId="urn:microsoft.com/office/officeart/2005/8/layout/orgChart1"/>
    <dgm:cxn modelId="{2A76435F-EC59-4BA2-92CB-1E2474C3B015}" type="presParOf" srcId="{9F98BAF8-CBD1-44B1-86B1-805ADAA6F6F3}" destId="{E418FD0D-CE00-4B07-8D8F-81AD5D50BAE2}" srcOrd="2" destOrd="0" presId="urn:microsoft.com/office/officeart/2005/8/layout/orgChart1"/>
    <dgm:cxn modelId="{BBAB59CC-9CF9-4C61-AA3F-B423C85CB739}" type="presParOf" srcId="{E418FD0D-CE00-4B07-8D8F-81AD5D50BAE2}" destId="{D6ED6F7E-CEC1-4A94-B8EE-6B64AB729836}" srcOrd="0" destOrd="0" presId="urn:microsoft.com/office/officeart/2005/8/layout/orgChart1"/>
    <dgm:cxn modelId="{681AC43C-82CB-4C2B-AEE7-BD68F7F674DD}" type="presParOf" srcId="{D6ED6F7E-CEC1-4A94-B8EE-6B64AB729836}" destId="{F0EA0ADA-5CD8-4398-A899-17ACFC8F0075}" srcOrd="0" destOrd="0" presId="urn:microsoft.com/office/officeart/2005/8/layout/orgChart1"/>
    <dgm:cxn modelId="{97743E8C-0CD6-4877-A482-1B0E786053C4}" type="presParOf" srcId="{D6ED6F7E-CEC1-4A94-B8EE-6B64AB729836}" destId="{DF94348C-97C4-4200-88D8-EDE865D20E90}" srcOrd="1" destOrd="0" presId="urn:microsoft.com/office/officeart/2005/8/layout/orgChart1"/>
    <dgm:cxn modelId="{BFB8212C-97F2-4AD0-8CE4-F57054012FDD}" type="presParOf" srcId="{E418FD0D-CE00-4B07-8D8F-81AD5D50BAE2}" destId="{DA04F6C3-9116-4B47-9FC1-CF0EC7CB5931}" srcOrd="1" destOrd="0" presId="urn:microsoft.com/office/officeart/2005/8/layout/orgChart1"/>
    <dgm:cxn modelId="{787EE071-C08C-414F-862F-405221004D9E}" type="presParOf" srcId="{E418FD0D-CE00-4B07-8D8F-81AD5D50BAE2}" destId="{B9582716-EF12-4B2A-9588-910AD8EF8E0F}" srcOrd="2" destOrd="0" presId="urn:microsoft.com/office/officeart/2005/8/layout/orgChart1"/>
    <dgm:cxn modelId="{7C638BDD-4F9E-4502-A785-39BC13EF4246}" type="presParOf" srcId="{9F98BAF8-CBD1-44B1-86B1-805ADAA6F6F3}" destId="{B88770CC-7E06-47FB-BBCB-C5742C2602F1}" srcOrd="3" destOrd="0" presId="urn:microsoft.com/office/officeart/2005/8/layout/orgChart1"/>
    <dgm:cxn modelId="{E216DCA4-165D-4D01-9449-2614B7B83828}" type="presParOf" srcId="{B88770CC-7E06-47FB-BBCB-C5742C2602F1}" destId="{784B23AC-0243-4AA1-AE87-27377CF5B39B}" srcOrd="0" destOrd="0" presId="urn:microsoft.com/office/officeart/2005/8/layout/orgChart1"/>
    <dgm:cxn modelId="{E52B4676-7708-4331-B69E-B7669461E239}" type="presParOf" srcId="{784B23AC-0243-4AA1-AE87-27377CF5B39B}" destId="{4D7FABC9-A171-4F24-9224-2EB75D05E182}" srcOrd="0" destOrd="0" presId="urn:microsoft.com/office/officeart/2005/8/layout/orgChart1"/>
    <dgm:cxn modelId="{C3FC9AF8-4FC0-4E4C-A636-5A6131ECBA5E}" type="presParOf" srcId="{784B23AC-0243-4AA1-AE87-27377CF5B39B}" destId="{6660222D-2F5A-42E3-8450-DADFC8F6E299}" srcOrd="1" destOrd="0" presId="urn:microsoft.com/office/officeart/2005/8/layout/orgChart1"/>
    <dgm:cxn modelId="{D0B549D0-4AE0-409D-86BC-C114064B008C}" type="presParOf" srcId="{B88770CC-7E06-47FB-BBCB-C5742C2602F1}" destId="{E1FB4868-B56F-4F6C-9F5F-714B1F01A6D8}" srcOrd="1" destOrd="0" presId="urn:microsoft.com/office/officeart/2005/8/layout/orgChart1"/>
    <dgm:cxn modelId="{2EC40D8B-109D-4C72-99DD-7A3066686C9C}" type="presParOf" srcId="{B88770CC-7E06-47FB-BBCB-C5742C2602F1}" destId="{E2EEF392-DA81-435D-91DA-9B2665DCE45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4B0A20A-2B40-4E11-96D0-AC3845A3E25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D4C1A18A-BA1B-40E8-8535-8C7D51976FF7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sv-SE" sz="2800" dirty="0"/>
            <a:t>Skidsektionen 2023/2024</a:t>
          </a:r>
        </a:p>
      </dgm:t>
    </dgm:pt>
    <dgm:pt modelId="{D6B464A0-AADB-48CA-AB22-7F9376A58A17}" type="parTrans" cxnId="{1C3BD649-B270-444E-9E92-7F3AD8B90C82}">
      <dgm:prSet/>
      <dgm:spPr/>
      <dgm:t>
        <a:bodyPr/>
        <a:lstStyle/>
        <a:p>
          <a:endParaRPr lang="sv-SE"/>
        </a:p>
      </dgm:t>
    </dgm:pt>
    <dgm:pt modelId="{A02A6D73-E064-4FAF-9C41-4883B64291F5}" type="sibTrans" cxnId="{1C3BD649-B270-444E-9E92-7F3AD8B90C82}">
      <dgm:prSet/>
      <dgm:spPr/>
      <dgm:t>
        <a:bodyPr/>
        <a:lstStyle/>
        <a:p>
          <a:endParaRPr lang="sv-SE"/>
        </a:p>
      </dgm:t>
    </dgm:pt>
    <dgm:pt modelId="{A8477182-D77E-4A29-9365-2989194E3F37}" type="asst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sv-SE" sz="2000" dirty="0"/>
            <a:t>Ledare  </a:t>
          </a:r>
          <a:r>
            <a:rPr lang="sv-SE" sz="2000" dirty="0" err="1"/>
            <a:t>Skidlek</a:t>
          </a:r>
          <a:r>
            <a:rPr lang="sv-SE" sz="2000" dirty="0"/>
            <a:t> 3-5 år</a:t>
          </a:r>
        </a:p>
        <a:p>
          <a:r>
            <a:rPr lang="sv-SE" sz="2000" dirty="0"/>
            <a:t>Johan Lundin, </a:t>
          </a:r>
        </a:p>
        <a:p>
          <a:r>
            <a:rPr lang="sv-SE" sz="2000" dirty="0"/>
            <a:t>Vakant</a:t>
          </a:r>
        </a:p>
      </dgm:t>
    </dgm:pt>
    <dgm:pt modelId="{8AB60931-C864-4FF5-A2C4-B88E242FCC6D}" type="parTrans" cxnId="{F4E5DBEC-18D6-44D0-9243-760840F65B96}">
      <dgm:prSet/>
      <dgm:spPr/>
      <dgm:t>
        <a:bodyPr/>
        <a:lstStyle/>
        <a:p>
          <a:endParaRPr lang="sv-SE"/>
        </a:p>
      </dgm:t>
    </dgm:pt>
    <dgm:pt modelId="{8C1AFE16-40A3-4E56-A27B-89EA97AE0599}" type="sibTrans" cxnId="{F4E5DBEC-18D6-44D0-9243-760840F65B96}">
      <dgm:prSet/>
      <dgm:spPr/>
      <dgm:t>
        <a:bodyPr/>
        <a:lstStyle/>
        <a:p>
          <a:endParaRPr lang="sv-SE"/>
        </a:p>
      </dgm:t>
    </dgm:pt>
    <dgm:pt modelId="{EFB30D7F-37AD-4937-9C50-583B2FA8E170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sv-SE" sz="2000" dirty="0">
            <a:solidFill>
              <a:schemeClr val="bg1"/>
            </a:solidFill>
          </a:endParaRPr>
        </a:p>
      </dgm:t>
    </dgm:pt>
    <dgm:pt modelId="{C88B90F7-D4F3-494F-A7F1-0759ED01F868}" type="sibTrans" cxnId="{0C0E521B-8088-4395-8D71-16B4BC6C9D9D}">
      <dgm:prSet/>
      <dgm:spPr/>
      <dgm:t>
        <a:bodyPr/>
        <a:lstStyle/>
        <a:p>
          <a:endParaRPr lang="sv-SE"/>
        </a:p>
      </dgm:t>
    </dgm:pt>
    <dgm:pt modelId="{6390BB4E-B536-47E6-8DC6-E5E1BE5352EF}" type="parTrans" cxnId="{0C0E521B-8088-4395-8D71-16B4BC6C9D9D}">
      <dgm:prSet/>
      <dgm:spPr/>
      <dgm:t>
        <a:bodyPr/>
        <a:lstStyle/>
        <a:p>
          <a:endParaRPr lang="sv-SE"/>
        </a:p>
      </dgm:t>
    </dgm:pt>
    <dgm:pt modelId="{891A7C32-B1AA-4D8C-BC93-806D7FDA770E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sv-SE" sz="1400" dirty="0"/>
        </a:p>
      </dgm:t>
    </dgm:pt>
    <dgm:pt modelId="{BED959DA-01E6-4C21-96D0-86DB6C4070BB}" type="sibTrans" cxnId="{B3CD4F0C-345F-41EB-8755-7C0B857E9DE1}">
      <dgm:prSet/>
      <dgm:spPr/>
      <dgm:t>
        <a:bodyPr/>
        <a:lstStyle/>
        <a:p>
          <a:endParaRPr lang="sv-SE"/>
        </a:p>
      </dgm:t>
    </dgm:pt>
    <dgm:pt modelId="{0698355C-D22E-4F54-A79E-DD54F463FAD5}" type="parTrans" cxnId="{B3CD4F0C-345F-41EB-8755-7C0B857E9DE1}">
      <dgm:prSet/>
      <dgm:spPr/>
      <dgm:t>
        <a:bodyPr/>
        <a:lstStyle/>
        <a:p>
          <a:endParaRPr lang="sv-SE"/>
        </a:p>
      </dgm:t>
    </dgm:pt>
    <dgm:pt modelId="{B1336E94-41A6-4247-91DF-50F98E82D8BF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sv-SE" sz="1400" dirty="0"/>
        </a:p>
      </dgm:t>
    </dgm:pt>
    <dgm:pt modelId="{D9980AB1-8535-433D-9948-19EADC76A938}" type="sibTrans" cxnId="{A9F1CF27-DD54-4AB6-A19A-F33176FC19CD}">
      <dgm:prSet/>
      <dgm:spPr/>
      <dgm:t>
        <a:bodyPr/>
        <a:lstStyle/>
        <a:p>
          <a:endParaRPr lang="sv-SE"/>
        </a:p>
      </dgm:t>
    </dgm:pt>
    <dgm:pt modelId="{B7E6C54F-64CF-40C0-8A33-7CAE5C74B414}" type="parTrans" cxnId="{A9F1CF27-DD54-4AB6-A19A-F33176FC19CD}">
      <dgm:prSet/>
      <dgm:spPr/>
      <dgm:t>
        <a:bodyPr/>
        <a:lstStyle/>
        <a:p>
          <a:endParaRPr lang="sv-SE"/>
        </a:p>
      </dgm:t>
    </dgm:pt>
    <dgm:pt modelId="{10D7F6CE-A733-430D-A65D-77B63D7956BF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sv-SE" dirty="0"/>
        </a:p>
      </dgm:t>
    </dgm:pt>
    <dgm:pt modelId="{FB1BCB9D-30DA-4900-AF2F-82DE5E0F1C85}" type="parTrans" cxnId="{05B4436E-9EC7-40DB-9104-660C98EC9AF7}">
      <dgm:prSet/>
      <dgm:spPr/>
      <dgm:t>
        <a:bodyPr/>
        <a:lstStyle/>
        <a:p>
          <a:endParaRPr lang="sv-SE"/>
        </a:p>
      </dgm:t>
    </dgm:pt>
    <dgm:pt modelId="{99C88B59-02A0-4BAA-B5A8-AB36015C287D}" type="sibTrans" cxnId="{05B4436E-9EC7-40DB-9104-660C98EC9AF7}">
      <dgm:prSet/>
      <dgm:spPr/>
      <dgm:t>
        <a:bodyPr/>
        <a:lstStyle/>
        <a:p>
          <a:endParaRPr lang="sv-SE"/>
        </a:p>
      </dgm:t>
    </dgm:pt>
    <dgm:pt modelId="{D8DCA43E-24E7-4642-B188-CE06040749CF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sv-SE" dirty="0">
            <a:solidFill>
              <a:schemeClr val="bg1"/>
            </a:solidFill>
          </a:endParaRPr>
        </a:p>
      </dgm:t>
    </dgm:pt>
    <dgm:pt modelId="{576CAA5B-3D0C-4FF7-9B02-EB908B4CAD2A}" type="parTrans" cxnId="{8EDADD7F-450F-4B25-AD9E-A52D919A1666}">
      <dgm:prSet/>
      <dgm:spPr/>
      <dgm:t>
        <a:bodyPr/>
        <a:lstStyle/>
        <a:p>
          <a:endParaRPr lang="sv-SE"/>
        </a:p>
      </dgm:t>
    </dgm:pt>
    <dgm:pt modelId="{A689E4EC-0E16-4811-A661-98654ECB903D}" type="sibTrans" cxnId="{8EDADD7F-450F-4B25-AD9E-A52D919A1666}">
      <dgm:prSet/>
      <dgm:spPr/>
      <dgm:t>
        <a:bodyPr/>
        <a:lstStyle/>
        <a:p>
          <a:endParaRPr lang="sv-SE"/>
        </a:p>
      </dgm:t>
    </dgm:pt>
    <dgm:pt modelId="{5954A1C3-42B6-4613-A5EE-EF3158FB9286}" type="asst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sv-SE" sz="2000" dirty="0"/>
            <a:t> grupp 6-8 år?</a:t>
          </a:r>
        </a:p>
        <a:p>
          <a:r>
            <a:rPr lang="sv-SE" sz="2000" dirty="0"/>
            <a:t> </a:t>
          </a:r>
        </a:p>
        <a:p>
          <a:r>
            <a:rPr lang="sv-SE" sz="2000" dirty="0"/>
            <a:t>Vakant</a:t>
          </a:r>
        </a:p>
      </dgm:t>
    </dgm:pt>
    <dgm:pt modelId="{D09CFAED-D386-4909-B36A-96497DE1B292}" type="parTrans" cxnId="{C6B18E00-29B5-475A-85C0-2FDB62B11DC9}">
      <dgm:prSet/>
      <dgm:spPr/>
      <dgm:t>
        <a:bodyPr/>
        <a:lstStyle/>
        <a:p>
          <a:endParaRPr lang="sv-SE"/>
        </a:p>
      </dgm:t>
    </dgm:pt>
    <dgm:pt modelId="{646530EE-D67E-4B15-BC11-B12DD7D446AA}" type="sibTrans" cxnId="{C6B18E00-29B5-475A-85C0-2FDB62B11DC9}">
      <dgm:prSet/>
      <dgm:spPr/>
      <dgm:t>
        <a:bodyPr/>
        <a:lstStyle/>
        <a:p>
          <a:endParaRPr lang="sv-SE"/>
        </a:p>
      </dgm:t>
    </dgm:pt>
    <dgm:pt modelId="{9F98BAF8-CBD1-44B1-86B1-805ADAA6F6F3}" type="pres">
      <dgm:prSet presAssocID="{24B0A20A-2B40-4E11-96D0-AC3845A3E25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EE75860-D567-4702-8C07-7DE08B107A20}" type="pres">
      <dgm:prSet presAssocID="{D4C1A18A-BA1B-40E8-8535-8C7D51976FF7}" presName="hierRoot1" presStyleCnt="0">
        <dgm:presLayoutVars>
          <dgm:hierBranch val="init"/>
        </dgm:presLayoutVars>
      </dgm:prSet>
      <dgm:spPr/>
    </dgm:pt>
    <dgm:pt modelId="{8EB976BA-6B8C-405E-B59E-3324749919EB}" type="pres">
      <dgm:prSet presAssocID="{D4C1A18A-BA1B-40E8-8535-8C7D51976FF7}" presName="rootComposite1" presStyleCnt="0"/>
      <dgm:spPr/>
    </dgm:pt>
    <dgm:pt modelId="{C51500E3-577E-4358-AA06-8D6FCE10E853}" type="pres">
      <dgm:prSet presAssocID="{D4C1A18A-BA1B-40E8-8535-8C7D51976FF7}" presName="rootText1" presStyleLbl="node0" presStyleIdx="0" presStyleCnt="2" custScaleX="427007" custLinFactNeighborX="-1854" custLinFactNeighborY="15726">
        <dgm:presLayoutVars>
          <dgm:chPref val="3"/>
        </dgm:presLayoutVars>
      </dgm:prSet>
      <dgm:spPr/>
    </dgm:pt>
    <dgm:pt modelId="{826F2A24-5213-4069-A458-2F0C507E590F}" type="pres">
      <dgm:prSet presAssocID="{D4C1A18A-BA1B-40E8-8535-8C7D51976FF7}" presName="rootConnector1" presStyleLbl="node1" presStyleIdx="0" presStyleCnt="0"/>
      <dgm:spPr/>
    </dgm:pt>
    <dgm:pt modelId="{6EE40FFF-8906-4985-B228-46E8A08D791F}" type="pres">
      <dgm:prSet presAssocID="{D4C1A18A-BA1B-40E8-8535-8C7D51976FF7}" presName="hierChild2" presStyleCnt="0"/>
      <dgm:spPr/>
    </dgm:pt>
    <dgm:pt modelId="{392E23A9-D829-4A97-B836-E345A5788C8D}" type="pres">
      <dgm:prSet presAssocID="{6390BB4E-B536-47E6-8DC6-E5E1BE5352EF}" presName="Name37" presStyleLbl="parChTrans1D2" presStyleIdx="0" presStyleCnt="6"/>
      <dgm:spPr/>
    </dgm:pt>
    <dgm:pt modelId="{2CCB5E08-5630-4FEB-BCF7-879BCEA8A89E}" type="pres">
      <dgm:prSet presAssocID="{EFB30D7F-37AD-4937-9C50-583B2FA8E170}" presName="hierRoot2" presStyleCnt="0">
        <dgm:presLayoutVars>
          <dgm:hierBranch val="init"/>
        </dgm:presLayoutVars>
      </dgm:prSet>
      <dgm:spPr/>
    </dgm:pt>
    <dgm:pt modelId="{F02A456E-B5B5-4DF9-ABAE-19FBDE6B8044}" type="pres">
      <dgm:prSet presAssocID="{EFB30D7F-37AD-4937-9C50-583B2FA8E170}" presName="rootComposite" presStyleCnt="0"/>
      <dgm:spPr/>
    </dgm:pt>
    <dgm:pt modelId="{254FE7AA-FD93-43B6-A0DE-5863DB759233}" type="pres">
      <dgm:prSet presAssocID="{EFB30D7F-37AD-4937-9C50-583B2FA8E170}" presName="rootText" presStyleLbl="node2" presStyleIdx="0" presStyleCnt="4" custScaleX="89646" custScaleY="156203" custLinFactNeighborX="1187" custLinFactNeighborY="-5009">
        <dgm:presLayoutVars>
          <dgm:chPref val="3"/>
        </dgm:presLayoutVars>
      </dgm:prSet>
      <dgm:spPr/>
    </dgm:pt>
    <dgm:pt modelId="{E9E7E883-258F-46D6-B6ED-6E8CB195B5EE}" type="pres">
      <dgm:prSet presAssocID="{EFB30D7F-37AD-4937-9C50-583B2FA8E170}" presName="rootConnector" presStyleLbl="node2" presStyleIdx="0" presStyleCnt="4"/>
      <dgm:spPr/>
    </dgm:pt>
    <dgm:pt modelId="{30ACC281-15AA-4987-B67E-31809B12B606}" type="pres">
      <dgm:prSet presAssocID="{EFB30D7F-37AD-4937-9C50-583B2FA8E170}" presName="hierChild4" presStyleCnt="0"/>
      <dgm:spPr/>
    </dgm:pt>
    <dgm:pt modelId="{1DF89765-5BDA-4D84-9541-03E0E3A0E2F1}" type="pres">
      <dgm:prSet presAssocID="{EFB30D7F-37AD-4937-9C50-583B2FA8E170}" presName="hierChild5" presStyleCnt="0"/>
      <dgm:spPr/>
    </dgm:pt>
    <dgm:pt modelId="{C696CCE1-35CF-491E-8AC9-5321294F2217}" type="pres">
      <dgm:prSet presAssocID="{576CAA5B-3D0C-4FF7-9B02-EB908B4CAD2A}" presName="Name37" presStyleLbl="parChTrans1D2" presStyleIdx="1" presStyleCnt="6"/>
      <dgm:spPr/>
    </dgm:pt>
    <dgm:pt modelId="{2654F07E-911D-4BF2-8456-1F6E8B2E2C91}" type="pres">
      <dgm:prSet presAssocID="{D8DCA43E-24E7-4642-B188-CE06040749CF}" presName="hierRoot2" presStyleCnt="0">
        <dgm:presLayoutVars>
          <dgm:hierBranch val="init"/>
        </dgm:presLayoutVars>
      </dgm:prSet>
      <dgm:spPr/>
    </dgm:pt>
    <dgm:pt modelId="{D5DC9762-12FC-4F4B-A7EB-B8E7072F00DD}" type="pres">
      <dgm:prSet presAssocID="{D8DCA43E-24E7-4642-B188-CE06040749CF}" presName="rootComposite" presStyleCnt="0"/>
      <dgm:spPr/>
    </dgm:pt>
    <dgm:pt modelId="{57D4CBC4-AE29-4FF4-9224-5A3E132F0DAA}" type="pres">
      <dgm:prSet presAssocID="{D8DCA43E-24E7-4642-B188-CE06040749CF}" presName="rootText" presStyleLbl="node2" presStyleIdx="1" presStyleCnt="4" custScaleX="89646" custScaleY="156203" custLinFactNeighborX="1187" custLinFactNeighborY="-5009">
        <dgm:presLayoutVars>
          <dgm:chPref val="3"/>
        </dgm:presLayoutVars>
      </dgm:prSet>
      <dgm:spPr/>
    </dgm:pt>
    <dgm:pt modelId="{4F3DB899-9568-4405-BAD9-480088E55043}" type="pres">
      <dgm:prSet presAssocID="{D8DCA43E-24E7-4642-B188-CE06040749CF}" presName="rootConnector" presStyleLbl="node2" presStyleIdx="1" presStyleCnt="4"/>
      <dgm:spPr/>
    </dgm:pt>
    <dgm:pt modelId="{BD4F881E-91A7-49DC-86A0-4920A29EC1F2}" type="pres">
      <dgm:prSet presAssocID="{D8DCA43E-24E7-4642-B188-CE06040749CF}" presName="hierChild4" presStyleCnt="0"/>
      <dgm:spPr/>
    </dgm:pt>
    <dgm:pt modelId="{B042B9D0-255A-4A57-A056-C8FC78B4F718}" type="pres">
      <dgm:prSet presAssocID="{D8DCA43E-24E7-4642-B188-CE06040749CF}" presName="hierChild5" presStyleCnt="0"/>
      <dgm:spPr/>
    </dgm:pt>
    <dgm:pt modelId="{4CB38BBF-95F6-4A3F-B656-E5462C2C2F97}" type="pres">
      <dgm:prSet presAssocID="{0698355C-D22E-4F54-A79E-DD54F463FAD5}" presName="Name37" presStyleLbl="parChTrans1D2" presStyleIdx="2" presStyleCnt="6"/>
      <dgm:spPr/>
    </dgm:pt>
    <dgm:pt modelId="{C4C39206-561C-4CF6-9297-152358CABB71}" type="pres">
      <dgm:prSet presAssocID="{891A7C32-B1AA-4D8C-BC93-806D7FDA770E}" presName="hierRoot2" presStyleCnt="0">
        <dgm:presLayoutVars>
          <dgm:hierBranch val="init"/>
        </dgm:presLayoutVars>
      </dgm:prSet>
      <dgm:spPr/>
    </dgm:pt>
    <dgm:pt modelId="{6D16186E-D5E7-4858-A831-AA164A189F30}" type="pres">
      <dgm:prSet presAssocID="{891A7C32-B1AA-4D8C-BC93-806D7FDA770E}" presName="rootComposite" presStyleCnt="0"/>
      <dgm:spPr/>
    </dgm:pt>
    <dgm:pt modelId="{48720B4E-1D90-493D-AD77-BC93829B7462}" type="pres">
      <dgm:prSet presAssocID="{891A7C32-B1AA-4D8C-BC93-806D7FDA770E}" presName="rootText" presStyleLbl="node2" presStyleIdx="2" presStyleCnt="4" custAng="0" custScaleX="92627" custScaleY="131422" custLinFactX="25673" custLinFactNeighborX="100000" custLinFactNeighborY="-7930">
        <dgm:presLayoutVars>
          <dgm:chPref val="3"/>
        </dgm:presLayoutVars>
      </dgm:prSet>
      <dgm:spPr/>
    </dgm:pt>
    <dgm:pt modelId="{E182DECC-8428-4324-9925-485935CBDA7D}" type="pres">
      <dgm:prSet presAssocID="{891A7C32-B1AA-4D8C-BC93-806D7FDA770E}" presName="rootConnector" presStyleLbl="node2" presStyleIdx="2" presStyleCnt="4"/>
      <dgm:spPr/>
    </dgm:pt>
    <dgm:pt modelId="{98A5C3BE-A018-4F08-9940-9D150A477311}" type="pres">
      <dgm:prSet presAssocID="{891A7C32-B1AA-4D8C-BC93-806D7FDA770E}" presName="hierChild4" presStyleCnt="0"/>
      <dgm:spPr/>
    </dgm:pt>
    <dgm:pt modelId="{97EA05FA-EF84-430A-AE8D-2EC1A8D3BF7C}" type="pres">
      <dgm:prSet presAssocID="{891A7C32-B1AA-4D8C-BC93-806D7FDA770E}" presName="hierChild5" presStyleCnt="0"/>
      <dgm:spPr/>
    </dgm:pt>
    <dgm:pt modelId="{D00AA8BE-2D86-427D-8808-A8351E62463F}" type="pres">
      <dgm:prSet presAssocID="{B7E6C54F-64CF-40C0-8A33-7CAE5C74B414}" presName="Name37" presStyleLbl="parChTrans1D2" presStyleIdx="3" presStyleCnt="6"/>
      <dgm:spPr/>
    </dgm:pt>
    <dgm:pt modelId="{1C5ACCE9-9F5F-406F-AF68-CC3122B562CC}" type="pres">
      <dgm:prSet presAssocID="{B1336E94-41A6-4247-91DF-50F98E82D8BF}" presName="hierRoot2" presStyleCnt="0">
        <dgm:presLayoutVars>
          <dgm:hierBranch val="init"/>
        </dgm:presLayoutVars>
      </dgm:prSet>
      <dgm:spPr/>
    </dgm:pt>
    <dgm:pt modelId="{29EB5154-6661-4EC4-AAA5-31125C76D10F}" type="pres">
      <dgm:prSet presAssocID="{B1336E94-41A6-4247-91DF-50F98E82D8BF}" presName="rootComposite" presStyleCnt="0"/>
      <dgm:spPr/>
    </dgm:pt>
    <dgm:pt modelId="{CBB7AB9C-1948-43EF-B090-0A2E431D8402}" type="pres">
      <dgm:prSet presAssocID="{B1336E94-41A6-4247-91DF-50F98E82D8BF}" presName="rootText" presStyleLbl="node2" presStyleIdx="3" presStyleCnt="4" custScaleX="82290" custScaleY="135280" custLinFactX="39069" custLinFactNeighborX="100000" custLinFactNeighborY="-9058">
        <dgm:presLayoutVars>
          <dgm:chPref val="3"/>
        </dgm:presLayoutVars>
      </dgm:prSet>
      <dgm:spPr/>
    </dgm:pt>
    <dgm:pt modelId="{8AFAD265-195D-41EC-AA89-F4DFE7E23B3A}" type="pres">
      <dgm:prSet presAssocID="{B1336E94-41A6-4247-91DF-50F98E82D8BF}" presName="rootConnector" presStyleLbl="node2" presStyleIdx="3" presStyleCnt="4"/>
      <dgm:spPr/>
    </dgm:pt>
    <dgm:pt modelId="{D665399E-D461-47CF-B1DA-F6CBC3733983}" type="pres">
      <dgm:prSet presAssocID="{B1336E94-41A6-4247-91DF-50F98E82D8BF}" presName="hierChild4" presStyleCnt="0"/>
      <dgm:spPr/>
    </dgm:pt>
    <dgm:pt modelId="{A248CB74-F8F4-4AD7-9ECB-1BFC293C810A}" type="pres">
      <dgm:prSet presAssocID="{B1336E94-41A6-4247-91DF-50F98E82D8BF}" presName="hierChild5" presStyleCnt="0"/>
      <dgm:spPr/>
    </dgm:pt>
    <dgm:pt modelId="{14E7B70C-AAEB-4366-919A-6C4291EE996A}" type="pres">
      <dgm:prSet presAssocID="{D4C1A18A-BA1B-40E8-8535-8C7D51976FF7}" presName="hierChild3" presStyleCnt="0"/>
      <dgm:spPr/>
    </dgm:pt>
    <dgm:pt modelId="{A5E189C1-8F8F-486F-A231-57EFBA513E0B}" type="pres">
      <dgm:prSet presAssocID="{8AB60931-C864-4FF5-A2C4-B88E242FCC6D}" presName="Name111" presStyleLbl="parChTrans1D2" presStyleIdx="4" presStyleCnt="6"/>
      <dgm:spPr/>
    </dgm:pt>
    <dgm:pt modelId="{113BD698-7B28-4000-AAD3-7B1941F32375}" type="pres">
      <dgm:prSet presAssocID="{A8477182-D77E-4A29-9365-2989194E3F37}" presName="hierRoot3" presStyleCnt="0">
        <dgm:presLayoutVars>
          <dgm:hierBranch val="init"/>
        </dgm:presLayoutVars>
      </dgm:prSet>
      <dgm:spPr/>
    </dgm:pt>
    <dgm:pt modelId="{4E9A14AB-E84B-4471-9459-1F1449940911}" type="pres">
      <dgm:prSet presAssocID="{A8477182-D77E-4A29-9365-2989194E3F37}" presName="rootComposite3" presStyleCnt="0"/>
      <dgm:spPr/>
    </dgm:pt>
    <dgm:pt modelId="{194D799F-84C7-425E-904E-1FAEC3E35B57}" type="pres">
      <dgm:prSet presAssocID="{A8477182-D77E-4A29-9365-2989194E3F37}" presName="rootText3" presStyleLbl="asst1" presStyleIdx="0" presStyleCnt="2" custScaleX="167957" custScaleY="129260" custLinFactNeighborX="-4025" custLinFactNeighborY="-732">
        <dgm:presLayoutVars>
          <dgm:chPref val="3"/>
        </dgm:presLayoutVars>
      </dgm:prSet>
      <dgm:spPr/>
    </dgm:pt>
    <dgm:pt modelId="{5BF928EF-EC3B-486B-A989-D462AF2D4323}" type="pres">
      <dgm:prSet presAssocID="{A8477182-D77E-4A29-9365-2989194E3F37}" presName="rootConnector3" presStyleLbl="asst1" presStyleIdx="0" presStyleCnt="2"/>
      <dgm:spPr/>
    </dgm:pt>
    <dgm:pt modelId="{DE2DEE97-05E5-45C0-86FC-8CEC9C5E6707}" type="pres">
      <dgm:prSet presAssocID="{A8477182-D77E-4A29-9365-2989194E3F37}" presName="hierChild6" presStyleCnt="0"/>
      <dgm:spPr/>
    </dgm:pt>
    <dgm:pt modelId="{81DBE793-721E-4980-958D-27661ACF0578}" type="pres">
      <dgm:prSet presAssocID="{A8477182-D77E-4A29-9365-2989194E3F37}" presName="hierChild7" presStyleCnt="0"/>
      <dgm:spPr/>
    </dgm:pt>
    <dgm:pt modelId="{B35FAD21-F92D-4B98-A035-E315A9E48430}" type="pres">
      <dgm:prSet presAssocID="{D09CFAED-D386-4909-B36A-96497DE1B292}" presName="Name111" presStyleLbl="parChTrans1D2" presStyleIdx="5" presStyleCnt="6"/>
      <dgm:spPr/>
    </dgm:pt>
    <dgm:pt modelId="{DA7D8091-2BEC-4F00-8BEE-D8FF1AA71573}" type="pres">
      <dgm:prSet presAssocID="{5954A1C3-42B6-4613-A5EE-EF3158FB9286}" presName="hierRoot3" presStyleCnt="0">
        <dgm:presLayoutVars>
          <dgm:hierBranch val="init"/>
        </dgm:presLayoutVars>
      </dgm:prSet>
      <dgm:spPr/>
    </dgm:pt>
    <dgm:pt modelId="{D00E5042-26E6-4784-9F88-0A703BC6649F}" type="pres">
      <dgm:prSet presAssocID="{5954A1C3-42B6-4613-A5EE-EF3158FB9286}" presName="rootComposite3" presStyleCnt="0"/>
      <dgm:spPr/>
    </dgm:pt>
    <dgm:pt modelId="{7BCAB3B2-457B-49D1-AA68-03A0AB3BAA9D}" type="pres">
      <dgm:prSet presAssocID="{5954A1C3-42B6-4613-A5EE-EF3158FB9286}" presName="rootText3" presStyleLbl="asst1" presStyleIdx="1" presStyleCnt="2" custScaleX="191153" custScaleY="129260" custLinFactNeighborX="-4025" custLinFactNeighborY="-732">
        <dgm:presLayoutVars>
          <dgm:chPref val="3"/>
        </dgm:presLayoutVars>
      </dgm:prSet>
      <dgm:spPr/>
    </dgm:pt>
    <dgm:pt modelId="{C647973D-5D68-4B96-A6C7-AA0260FA57D8}" type="pres">
      <dgm:prSet presAssocID="{5954A1C3-42B6-4613-A5EE-EF3158FB9286}" presName="rootConnector3" presStyleLbl="asst1" presStyleIdx="1" presStyleCnt="2"/>
      <dgm:spPr/>
    </dgm:pt>
    <dgm:pt modelId="{4B683942-E209-4A22-B124-6F6C002A37F6}" type="pres">
      <dgm:prSet presAssocID="{5954A1C3-42B6-4613-A5EE-EF3158FB9286}" presName="hierChild6" presStyleCnt="0"/>
      <dgm:spPr/>
    </dgm:pt>
    <dgm:pt modelId="{C7C6357D-039D-43C0-8B27-EC0BC99BC048}" type="pres">
      <dgm:prSet presAssocID="{5954A1C3-42B6-4613-A5EE-EF3158FB9286}" presName="hierChild7" presStyleCnt="0"/>
      <dgm:spPr/>
    </dgm:pt>
    <dgm:pt modelId="{9BE39597-1A9E-4743-BF8C-B5D9916DF6D8}" type="pres">
      <dgm:prSet presAssocID="{10D7F6CE-A733-430D-A65D-77B63D7956BF}" presName="hierRoot1" presStyleCnt="0">
        <dgm:presLayoutVars>
          <dgm:hierBranch val="init"/>
        </dgm:presLayoutVars>
      </dgm:prSet>
      <dgm:spPr/>
    </dgm:pt>
    <dgm:pt modelId="{26CCF387-F653-4E29-AB07-7697E8A275EA}" type="pres">
      <dgm:prSet presAssocID="{10D7F6CE-A733-430D-A65D-77B63D7956BF}" presName="rootComposite1" presStyleCnt="0"/>
      <dgm:spPr/>
    </dgm:pt>
    <dgm:pt modelId="{6A07AABB-F203-4CD7-AFC6-515647531685}" type="pres">
      <dgm:prSet presAssocID="{10D7F6CE-A733-430D-A65D-77B63D7956BF}" presName="rootText1" presStyleLbl="node0" presStyleIdx="1" presStyleCnt="2" custScaleX="97373" custScaleY="156203" custLinFactX="-100000" custLinFactY="104303" custLinFactNeighborX="-114618" custLinFactNeighborY="200000">
        <dgm:presLayoutVars>
          <dgm:chPref val="3"/>
        </dgm:presLayoutVars>
      </dgm:prSet>
      <dgm:spPr/>
    </dgm:pt>
    <dgm:pt modelId="{23F1944C-9FC7-4867-899F-77D69C605B0D}" type="pres">
      <dgm:prSet presAssocID="{10D7F6CE-A733-430D-A65D-77B63D7956BF}" presName="rootConnector1" presStyleLbl="node1" presStyleIdx="0" presStyleCnt="0"/>
      <dgm:spPr/>
    </dgm:pt>
    <dgm:pt modelId="{5EB92077-5B13-422E-B473-7F996A77A682}" type="pres">
      <dgm:prSet presAssocID="{10D7F6CE-A733-430D-A65D-77B63D7956BF}" presName="hierChild2" presStyleCnt="0"/>
      <dgm:spPr/>
    </dgm:pt>
    <dgm:pt modelId="{A54DBCBC-4E14-4ABB-8EE5-396E2901786E}" type="pres">
      <dgm:prSet presAssocID="{10D7F6CE-A733-430D-A65D-77B63D7956BF}" presName="hierChild3" presStyleCnt="0"/>
      <dgm:spPr/>
    </dgm:pt>
  </dgm:ptLst>
  <dgm:cxnLst>
    <dgm:cxn modelId="{C6B18E00-29B5-475A-85C0-2FDB62B11DC9}" srcId="{D4C1A18A-BA1B-40E8-8535-8C7D51976FF7}" destId="{5954A1C3-42B6-4613-A5EE-EF3158FB9286}" srcOrd="1" destOrd="0" parTransId="{D09CFAED-D386-4909-B36A-96497DE1B292}" sibTransId="{646530EE-D67E-4B15-BC11-B12DD7D446AA}"/>
    <dgm:cxn modelId="{450F2403-DA7F-4C9A-8A23-D6A1CD9098A9}" type="presOf" srcId="{891A7C32-B1AA-4D8C-BC93-806D7FDA770E}" destId="{48720B4E-1D90-493D-AD77-BC93829B7462}" srcOrd="0" destOrd="0" presId="urn:microsoft.com/office/officeart/2005/8/layout/orgChart1"/>
    <dgm:cxn modelId="{69784B08-DE3F-4861-8189-4EA4FE3CA67F}" type="presOf" srcId="{0698355C-D22E-4F54-A79E-DD54F463FAD5}" destId="{4CB38BBF-95F6-4A3F-B656-E5462C2C2F97}" srcOrd="0" destOrd="0" presId="urn:microsoft.com/office/officeart/2005/8/layout/orgChart1"/>
    <dgm:cxn modelId="{B3CD4F0C-345F-41EB-8755-7C0B857E9DE1}" srcId="{D4C1A18A-BA1B-40E8-8535-8C7D51976FF7}" destId="{891A7C32-B1AA-4D8C-BC93-806D7FDA770E}" srcOrd="4" destOrd="0" parTransId="{0698355C-D22E-4F54-A79E-DD54F463FAD5}" sibTransId="{BED959DA-01E6-4C21-96D0-86DB6C4070BB}"/>
    <dgm:cxn modelId="{852ADE15-03F0-490D-BC13-C6D7F569897C}" type="presOf" srcId="{891A7C32-B1AA-4D8C-BC93-806D7FDA770E}" destId="{E182DECC-8428-4324-9925-485935CBDA7D}" srcOrd="1" destOrd="0" presId="urn:microsoft.com/office/officeart/2005/8/layout/orgChart1"/>
    <dgm:cxn modelId="{0CB56116-1D9E-4980-8964-754B06A3AEFA}" type="presOf" srcId="{D09CFAED-D386-4909-B36A-96497DE1B292}" destId="{B35FAD21-F92D-4B98-A035-E315A9E48430}" srcOrd="0" destOrd="0" presId="urn:microsoft.com/office/officeart/2005/8/layout/orgChart1"/>
    <dgm:cxn modelId="{FC148217-F9C1-4F50-917D-58F2B0BEF34F}" type="presOf" srcId="{24B0A20A-2B40-4E11-96D0-AC3845A3E254}" destId="{9F98BAF8-CBD1-44B1-86B1-805ADAA6F6F3}" srcOrd="0" destOrd="0" presId="urn:microsoft.com/office/officeart/2005/8/layout/orgChart1"/>
    <dgm:cxn modelId="{0C0E521B-8088-4395-8D71-16B4BC6C9D9D}" srcId="{D4C1A18A-BA1B-40E8-8535-8C7D51976FF7}" destId="{EFB30D7F-37AD-4937-9C50-583B2FA8E170}" srcOrd="2" destOrd="0" parTransId="{6390BB4E-B536-47E6-8DC6-E5E1BE5352EF}" sibTransId="{C88B90F7-D4F3-494F-A7F1-0759ED01F868}"/>
    <dgm:cxn modelId="{5237DF1B-95A3-46BC-BDB1-06E6620B7DCE}" type="presOf" srcId="{D8DCA43E-24E7-4642-B188-CE06040749CF}" destId="{4F3DB899-9568-4405-BAD9-480088E55043}" srcOrd="1" destOrd="0" presId="urn:microsoft.com/office/officeart/2005/8/layout/orgChart1"/>
    <dgm:cxn modelId="{7C86CE27-9E4A-4003-83AE-F9AEFCB6B459}" type="presOf" srcId="{D8DCA43E-24E7-4642-B188-CE06040749CF}" destId="{57D4CBC4-AE29-4FF4-9224-5A3E132F0DAA}" srcOrd="0" destOrd="0" presId="urn:microsoft.com/office/officeart/2005/8/layout/orgChart1"/>
    <dgm:cxn modelId="{A9F1CF27-DD54-4AB6-A19A-F33176FC19CD}" srcId="{D4C1A18A-BA1B-40E8-8535-8C7D51976FF7}" destId="{B1336E94-41A6-4247-91DF-50F98E82D8BF}" srcOrd="5" destOrd="0" parTransId="{B7E6C54F-64CF-40C0-8A33-7CAE5C74B414}" sibTransId="{D9980AB1-8535-433D-9948-19EADC76A938}"/>
    <dgm:cxn modelId="{DE8DCF29-AC1B-4B79-8860-62C0A7B10A17}" type="presOf" srcId="{8AB60931-C864-4FF5-A2C4-B88E242FCC6D}" destId="{A5E189C1-8F8F-486F-A231-57EFBA513E0B}" srcOrd="0" destOrd="0" presId="urn:microsoft.com/office/officeart/2005/8/layout/orgChart1"/>
    <dgm:cxn modelId="{467AFC5E-C674-4911-B508-8BB66AC830F0}" type="presOf" srcId="{EFB30D7F-37AD-4937-9C50-583B2FA8E170}" destId="{254FE7AA-FD93-43B6-A0DE-5863DB759233}" srcOrd="0" destOrd="0" presId="urn:microsoft.com/office/officeart/2005/8/layout/orgChart1"/>
    <dgm:cxn modelId="{4CE29664-2B9B-4DA8-A3F6-A45F873F053A}" type="presOf" srcId="{B1336E94-41A6-4247-91DF-50F98E82D8BF}" destId="{8AFAD265-195D-41EC-AA89-F4DFE7E23B3A}" srcOrd="1" destOrd="0" presId="urn:microsoft.com/office/officeart/2005/8/layout/orgChart1"/>
    <dgm:cxn modelId="{537AB864-9482-4CA4-997B-45354F17655F}" type="presOf" srcId="{D4C1A18A-BA1B-40E8-8535-8C7D51976FF7}" destId="{826F2A24-5213-4069-A458-2F0C507E590F}" srcOrd="1" destOrd="0" presId="urn:microsoft.com/office/officeart/2005/8/layout/orgChart1"/>
    <dgm:cxn modelId="{A29ABF45-1594-4B8D-A6E4-103A49F7FC10}" type="presOf" srcId="{EFB30D7F-37AD-4937-9C50-583B2FA8E170}" destId="{E9E7E883-258F-46D6-B6ED-6E8CB195B5EE}" srcOrd="1" destOrd="0" presId="urn:microsoft.com/office/officeart/2005/8/layout/orgChart1"/>
    <dgm:cxn modelId="{1C3BD649-B270-444E-9E92-7F3AD8B90C82}" srcId="{24B0A20A-2B40-4E11-96D0-AC3845A3E254}" destId="{D4C1A18A-BA1B-40E8-8535-8C7D51976FF7}" srcOrd="0" destOrd="0" parTransId="{D6B464A0-AADB-48CA-AB22-7F9376A58A17}" sibTransId="{A02A6D73-E064-4FAF-9C41-4883B64291F5}"/>
    <dgm:cxn modelId="{05B4436E-9EC7-40DB-9104-660C98EC9AF7}" srcId="{24B0A20A-2B40-4E11-96D0-AC3845A3E254}" destId="{10D7F6CE-A733-430D-A65D-77B63D7956BF}" srcOrd="1" destOrd="0" parTransId="{FB1BCB9D-30DA-4900-AF2F-82DE5E0F1C85}" sibTransId="{99C88B59-02A0-4BAA-B5A8-AB36015C287D}"/>
    <dgm:cxn modelId="{799EC44F-E5F1-4DCD-B5D1-043B70D0E452}" type="presOf" srcId="{6390BB4E-B536-47E6-8DC6-E5E1BE5352EF}" destId="{392E23A9-D829-4A97-B836-E345A5788C8D}" srcOrd="0" destOrd="0" presId="urn:microsoft.com/office/officeart/2005/8/layout/orgChart1"/>
    <dgm:cxn modelId="{D3A6D555-87C9-4E3C-B522-25B42B1FEA16}" type="presOf" srcId="{A8477182-D77E-4A29-9365-2989194E3F37}" destId="{5BF928EF-EC3B-486B-A989-D462AF2D4323}" srcOrd="1" destOrd="0" presId="urn:microsoft.com/office/officeart/2005/8/layout/orgChart1"/>
    <dgm:cxn modelId="{8EDADD7F-450F-4B25-AD9E-A52D919A1666}" srcId="{D4C1A18A-BA1B-40E8-8535-8C7D51976FF7}" destId="{D8DCA43E-24E7-4642-B188-CE06040749CF}" srcOrd="3" destOrd="0" parTransId="{576CAA5B-3D0C-4FF7-9B02-EB908B4CAD2A}" sibTransId="{A689E4EC-0E16-4811-A661-98654ECB903D}"/>
    <dgm:cxn modelId="{0F70298F-4B19-4A1B-99D4-0A0CDA80F8D1}" type="presOf" srcId="{5954A1C3-42B6-4613-A5EE-EF3158FB9286}" destId="{C647973D-5D68-4B96-A6C7-AA0260FA57D8}" srcOrd="1" destOrd="0" presId="urn:microsoft.com/office/officeart/2005/8/layout/orgChart1"/>
    <dgm:cxn modelId="{19F352A4-EB3B-42BB-818B-FBDF63F7988A}" type="presOf" srcId="{D4C1A18A-BA1B-40E8-8535-8C7D51976FF7}" destId="{C51500E3-577E-4358-AA06-8D6FCE10E853}" srcOrd="0" destOrd="0" presId="urn:microsoft.com/office/officeart/2005/8/layout/orgChart1"/>
    <dgm:cxn modelId="{739398AE-C6BC-4B1D-884B-4F7C40CA2A1E}" type="presOf" srcId="{A8477182-D77E-4A29-9365-2989194E3F37}" destId="{194D799F-84C7-425E-904E-1FAEC3E35B57}" srcOrd="0" destOrd="0" presId="urn:microsoft.com/office/officeart/2005/8/layout/orgChart1"/>
    <dgm:cxn modelId="{AC0D8EC1-ADB6-4B8B-8CDF-CE532FA5AF01}" type="presOf" srcId="{10D7F6CE-A733-430D-A65D-77B63D7956BF}" destId="{23F1944C-9FC7-4867-899F-77D69C605B0D}" srcOrd="1" destOrd="0" presId="urn:microsoft.com/office/officeart/2005/8/layout/orgChart1"/>
    <dgm:cxn modelId="{A26D20CA-1784-4AC9-8C59-B63B66339FC6}" type="presOf" srcId="{10D7F6CE-A733-430D-A65D-77B63D7956BF}" destId="{6A07AABB-F203-4CD7-AFC6-515647531685}" srcOrd="0" destOrd="0" presId="urn:microsoft.com/office/officeart/2005/8/layout/orgChart1"/>
    <dgm:cxn modelId="{7B57B7CD-0784-464F-9DF6-F2B1FE7EB4E1}" type="presOf" srcId="{B1336E94-41A6-4247-91DF-50F98E82D8BF}" destId="{CBB7AB9C-1948-43EF-B090-0A2E431D8402}" srcOrd="0" destOrd="0" presId="urn:microsoft.com/office/officeart/2005/8/layout/orgChart1"/>
    <dgm:cxn modelId="{30CB13DB-6985-4B5B-86F3-91B3F5092CC5}" type="presOf" srcId="{5954A1C3-42B6-4613-A5EE-EF3158FB9286}" destId="{7BCAB3B2-457B-49D1-AA68-03A0AB3BAA9D}" srcOrd="0" destOrd="0" presId="urn:microsoft.com/office/officeart/2005/8/layout/orgChart1"/>
    <dgm:cxn modelId="{F4E5DBEC-18D6-44D0-9243-760840F65B96}" srcId="{D4C1A18A-BA1B-40E8-8535-8C7D51976FF7}" destId="{A8477182-D77E-4A29-9365-2989194E3F37}" srcOrd="0" destOrd="0" parTransId="{8AB60931-C864-4FF5-A2C4-B88E242FCC6D}" sibTransId="{8C1AFE16-40A3-4E56-A27B-89EA97AE0599}"/>
    <dgm:cxn modelId="{315CDFF8-520B-4D30-ABD3-1FD28C1450DF}" type="presOf" srcId="{B7E6C54F-64CF-40C0-8A33-7CAE5C74B414}" destId="{D00AA8BE-2D86-427D-8808-A8351E62463F}" srcOrd="0" destOrd="0" presId="urn:microsoft.com/office/officeart/2005/8/layout/orgChart1"/>
    <dgm:cxn modelId="{0B845DFF-FE3C-48C2-870B-A6FA42751EC8}" type="presOf" srcId="{576CAA5B-3D0C-4FF7-9B02-EB908B4CAD2A}" destId="{C696CCE1-35CF-491E-8AC9-5321294F2217}" srcOrd="0" destOrd="0" presId="urn:microsoft.com/office/officeart/2005/8/layout/orgChart1"/>
    <dgm:cxn modelId="{1B2DF7C5-CBE3-4AC8-943E-7B49D1F1E18D}" type="presParOf" srcId="{9F98BAF8-CBD1-44B1-86B1-805ADAA6F6F3}" destId="{1EE75860-D567-4702-8C07-7DE08B107A20}" srcOrd="0" destOrd="0" presId="urn:microsoft.com/office/officeart/2005/8/layout/orgChart1"/>
    <dgm:cxn modelId="{2F270858-F2EE-4F66-A58E-5BE7B9DC408D}" type="presParOf" srcId="{1EE75860-D567-4702-8C07-7DE08B107A20}" destId="{8EB976BA-6B8C-405E-B59E-3324749919EB}" srcOrd="0" destOrd="0" presId="urn:microsoft.com/office/officeart/2005/8/layout/orgChart1"/>
    <dgm:cxn modelId="{D0E7B0A2-7234-49BF-8B59-0E762A00BCCC}" type="presParOf" srcId="{8EB976BA-6B8C-405E-B59E-3324749919EB}" destId="{C51500E3-577E-4358-AA06-8D6FCE10E853}" srcOrd="0" destOrd="0" presId="urn:microsoft.com/office/officeart/2005/8/layout/orgChart1"/>
    <dgm:cxn modelId="{62F4697A-C65A-408D-9D63-DBBF27E8C9EE}" type="presParOf" srcId="{8EB976BA-6B8C-405E-B59E-3324749919EB}" destId="{826F2A24-5213-4069-A458-2F0C507E590F}" srcOrd="1" destOrd="0" presId="urn:microsoft.com/office/officeart/2005/8/layout/orgChart1"/>
    <dgm:cxn modelId="{A9E02B63-5F9F-42AA-B266-2D1A651BEF62}" type="presParOf" srcId="{1EE75860-D567-4702-8C07-7DE08B107A20}" destId="{6EE40FFF-8906-4985-B228-46E8A08D791F}" srcOrd="1" destOrd="0" presId="urn:microsoft.com/office/officeart/2005/8/layout/orgChart1"/>
    <dgm:cxn modelId="{B2A4D92E-9315-4E76-AE8E-7D00DDEC68BA}" type="presParOf" srcId="{6EE40FFF-8906-4985-B228-46E8A08D791F}" destId="{392E23A9-D829-4A97-B836-E345A5788C8D}" srcOrd="0" destOrd="0" presId="urn:microsoft.com/office/officeart/2005/8/layout/orgChart1"/>
    <dgm:cxn modelId="{F97ABF86-6EF8-4A83-A2F9-0F199312D0BD}" type="presParOf" srcId="{6EE40FFF-8906-4985-B228-46E8A08D791F}" destId="{2CCB5E08-5630-4FEB-BCF7-879BCEA8A89E}" srcOrd="1" destOrd="0" presId="urn:microsoft.com/office/officeart/2005/8/layout/orgChart1"/>
    <dgm:cxn modelId="{18D98B12-D4C5-4130-8CFE-44287C4CAABA}" type="presParOf" srcId="{2CCB5E08-5630-4FEB-BCF7-879BCEA8A89E}" destId="{F02A456E-B5B5-4DF9-ABAE-19FBDE6B8044}" srcOrd="0" destOrd="0" presId="urn:microsoft.com/office/officeart/2005/8/layout/orgChart1"/>
    <dgm:cxn modelId="{F5A819AF-7152-4507-B631-B2207F3FB767}" type="presParOf" srcId="{F02A456E-B5B5-4DF9-ABAE-19FBDE6B8044}" destId="{254FE7AA-FD93-43B6-A0DE-5863DB759233}" srcOrd="0" destOrd="0" presId="urn:microsoft.com/office/officeart/2005/8/layout/orgChart1"/>
    <dgm:cxn modelId="{3056ED12-500C-4700-84AD-F56409D40FF1}" type="presParOf" srcId="{F02A456E-B5B5-4DF9-ABAE-19FBDE6B8044}" destId="{E9E7E883-258F-46D6-B6ED-6E8CB195B5EE}" srcOrd="1" destOrd="0" presId="urn:microsoft.com/office/officeart/2005/8/layout/orgChart1"/>
    <dgm:cxn modelId="{D1ABAFFB-4588-46AC-ADCB-340AE23C74E1}" type="presParOf" srcId="{2CCB5E08-5630-4FEB-BCF7-879BCEA8A89E}" destId="{30ACC281-15AA-4987-B67E-31809B12B606}" srcOrd="1" destOrd="0" presId="urn:microsoft.com/office/officeart/2005/8/layout/orgChart1"/>
    <dgm:cxn modelId="{A5BBAD39-0401-4E16-92A5-EA9D939BF4B5}" type="presParOf" srcId="{2CCB5E08-5630-4FEB-BCF7-879BCEA8A89E}" destId="{1DF89765-5BDA-4D84-9541-03E0E3A0E2F1}" srcOrd="2" destOrd="0" presId="urn:microsoft.com/office/officeart/2005/8/layout/orgChart1"/>
    <dgm:cxn modelId="{5EEE763D-E472-4E73-A3AC-67DB23E5D3E3}" type="presParOf" srcId="{6EE40FFF-8906-4985-B228-46E8A08D791F}" destId="{C696CCE1-35CF-491E-8AC9-5321294F2217}" srcOrd="2" destOrd="0" presId="urn:microsoft.com/office/officeart/2005/8/layout/orgChart1"/>
    <dgm:cxn modelId="{45B9B9E1-1110-4A4C-AF64-B8A773533DD5}" type="presParOf" srcId="{6EE40FFF-8906-4985-B228-46E8A08D791F}" destId="{2654F07E-911D-4BF2-8456-1F6E8B2E2C91}" srcOrd="3" destOrd="0" presId="urn:microsoft.com/office/officeart/2005/8/layout/orgChart1"/>
    <dgm:cxn modelId="{5940E113-5EDA-42EB-8C69-28221F02B788}" type="presParOf" srcId="{2654F07E-911D-4BF2-8456-1F6E8B2E2C91}" destId="{D5DC9762-12FC-4F4B-A7EB-B8E7072F00DD}" srcOrd="0" destOrd="0" presId="urn:microsoft.com/office/officeart/2005/8/layout/orgChart1"/>
    <dgm:cxn modelId="{B272563C-CB7B-4FB4-ABF6-529ED4CB809B}" type="presParOf" srcId="{D5DC9762-12FC-4F4B-A7EB-B8E7072F00DD}" destId="{57D4CBC4-AE29-4FF4-9224-5A3E132F0DAA}" srcOrd="0" destOrd="0" presId="urn:microsoft.com/office/officeart/2005/8/layout/orgChart1"/>
    <dgm:cxn modelId="{22CA473D-1315-46E0-B9B2-132325568C30}" type="presParOf" srcId="{D5DC9762-12FC-4F4B-A7EB-B8E7072F00DD}" destId="{4F3DB899-9568-4405-BAD9-480088E55043}" srcOrd="1" destOrd="0" presId="urn:microsoft.com/office/officeart/2005/8/layout/orgChart1"/>
    <dgm:cxn modelId="{C7BA0742-9AD7-4705-826E-61F09236BE9E}" type="presParOf" srcId="{2654F07E-911D-4BF2-8456-1F6E8B2E2C91}" destId="{BD4F881E-91A7-49DC-86A0-4920A29EC1F2}" srcOrd="1" destOrd="0" presId="urn:microsoft.com/office/officeart/2005/8/layout/orgChart1"/>
    <dgm:cxn modelId="{B7ADFCA3-C9F0-4417-BEFE-76305983F913}" type="presParOf" srcId="{2654F07E-911D-4BF2-8456-1F6E8B2E2C91}" destId="{B042B9D0-255A-4A57-A056-C8FC78B4F718}" srcOrd="2" destOrd="0" presId="urn:microsoft.com/office/officeart/2005/8/layout/orgChart1"/>
    <dgm:cxn modelId="{17C49B10-3B91-4496-BA53-01192BA6E266}" type="presParOf" srcId="{6EE40FFF-8906-4985-B228-46E8A08D791F}" destId="{4CB38BBF-95F6-4A3F-B656-E5462C2C2F97}" srcOrd="4" destOrd="0" presId="urn:microsoft.com/office/officeart/2005/8/layout/orgChart1"/>
    <dgm:cxn modelId="{FE512CD5-76CE-4A23-B446-4FF8A877AEFE}" type="presParOf" srcId="{6EE40FFF-8906-4985-B228-46E8A08D791F}" destId="{C4C39206-561C-4CF6-9297-152358CABB71}" srcOrd="5" destOrd="0" presId="urn:microsoft.com/office/officeart/2005/8/layout/orgChart1"/>
    <dgm:cxn modelId="{29AF5725-AB9A-4EA0-829C-01F5B37383E1}" type="presParOf" srcId="{C4C39206-561C-4CF6-9297-152358CABB71}" destId="{6D16186E-D5E7-4858-A831-AA164A189F30}" srcOrd="0" destOrd="0" presId="urn:microsoft.com/office/officeart/2005/8/layout/orgChart1"/>
    <dgm:cxn modelId="{7B08C276-9327-4EEA-A757-7B27E593E83F}" type="presParOf" srcId="{6D16186E-D5E7-4858-A831-AA164A189F30}" destId="{48720B4E-1D90-493D-AD77-BC93829B7462}" srcOrd="0" destOrd="0" presId="urn:microsoft.com/office/officeart/2005/8/layout/orgChart1"/>
    <dgm:cxn modelId="{CB65FD69-F81F-48EC-81A8-2B71AD7F1469}" type="presParOf" srcId="{6D16186E-D5E7-4858-A831-AA164A189F30}" destId="{E182DECC-8428-4324-9925-485935CBDA7D}" srcOrd="1" destOrd="0" presId="urn:microsoft.com/office/officeart/2005/8/layout/orgChart1"/>
    <dgm:cxn modelId="{A8E2941D-465C-4926-BC9C-2AC0938BE449}" type="presParOf" srcId="{C4C39206-561C-4CF6-9297-152358CABB71}" destId="{98A5C3BE-A018-4F08-9940-9D150A477311}" srcOrd="1" destOrd="0" presId="urn:microsoft.com/office/officeart/2005/8/layout/orgChart1"/>
    <dgm:cxn modelId="{B5BB6231-4DBC-48E4-B941-BDAE8B42DDD7}" type="presParOf" srcId="{C4C39206-561C-4CF6-9297-152358CABB71}" destId="{97EA05FA-EF84-430A-AE8D-2EC1A8D3BF7C}" srcOrd="2" destOrd="0" presId="urn:microsoft.com/office/officeart/2005/8/layout/orgChart1"/>
    <dgm:cxn modelId="{B38660D7-A72B-461D-9A39-B1D0481C0DFD}" type="presParOf" srcId="{6EE40FFF-8906-4985-B228-46E8A08D791F}" destId="{D00AA8BE-2D86-427D-8808-A8351E62463F}" srcOrd="6" destOrd="0" presId="urn:microsoft.com/office/officeart/2005/8/layout/orgChart1"/>
    <dgm:cxn modelId="{3A78D778-5E0E-4096-AD14-173847638116}" type="presParOf" srcId="{6EE40FFF-8906-4985-B228-46E8A08D791F}" destId="{1C5ACCE9-9F5F-406F-AF68-CC3122B562CC}" srcOrd="7" destOrd="0" presId="urn:microsoft.com/office/officeart/2005/8/layout/orgChart1"/>
    <dgm:cxn modelId="{40479EE0-8C31-47E5-A8B8-56CF156A9F42}" type="presParOf" srcId="{1C5ACCE9-9F5F-406F-AF68-CC3122B562CC}" destId="{29EB5154-6661-4EC4-AAA5-31125C76D10F}" srcOrd="0" destOrd="0" presId="urn:microsoft.com/office/officeart/2005/8/layout/orgChart1"/>
    <dgm:cxn modelId="{525B97F4-6391-424C-99AB-1ABDB457CB53}" type="presParOf" srcId="{29EB5154-6661-4EC4-AAA5-31125C76D10F}" destId="{CBB7AB9C-1948-43EF-B090-0A2E431D8402}" srcOrd="0" destOrd="0" presId="urn:microsoft.com/office/officeart/2005/8/layout/orgChart1"/>
    <dgm:cxn modelId="{B0F99712-9AB6-4D17-8EBE-2911EA8C59B3}" type="presParOf" srcId="{29EB5154-6661-4EC4-AAA5-31125C76D10F}" destId="{8AFAD265-195D-41EC-AA89-F4DFE7E23B3A}" srcOrd="1" destOrd="0" presId="urn:microsoft.com/office/officeart/2005/8/layout/orgChart1"/>
    <dgm:cxn modelId="{02281DDD-FCC3-4B4E-BC8F-72A68B25022C}" type="presParOf" srcId="{1C5ACCE9-9F5F-406F-AF68-CC3122B562CC}" destId="{D665399E-D461-47CF-B1DA-F6CBC3733983}" srcOrd="1" destOrd="0" presId="urn:microsoft.com/office/officeart/2005/8/layout/orgChart1"/>
    <dgm:cxn modelId="{D40467F0-9298-4581-8E48-0A40AFDE376C}" type="presParOf" srcId="{1C5ACCE9-9F5F-406F-AF68-CC3122B562CC}" destId="{A248CB74-F8F4-4AD7-9ECB-1BFC293C810A}" srcOrd="2" destOrd="0" presId="urn:microsoft.com/office/officeart/2005/8/layout/orgChart1"/>
    <dgm:cxn modelId="{0F557A14-3F73-4F70-BEA6-41C7DEE2B255}" type="presParOf" srcId="{1EE75860-D567-4702-8C07-7DE08B107A20}" destId="{14E7B70C-AAEB-4366-919A-6C4291EE996A}" srcOrd="2" destOrd="0" presId="urn:microsoft.com/office/officeart/2005/8/layout/orgChart1"/>
    <dgm:cxn modelId="{4735CE56-406B-4571-A444-E956899DB7E5}" type="presParOf" srcId="{14E7B70C-AAEB-4366-919A-6C4291EE996A}" destId="{A5E189C1-8F8F-486F-A231-57EFBA513E0B}" srcOrd="0" destOrd="0" presId="urn:microsoft.com/office/officeart/2005/8/layout/orgChart1"/>
    <dgm:cxn modelId="{FF33C7B7-A517-4A1D-B467-13871650FCEE}" type="presParOf" srcId="{14E7B70C-AAEB-4366-919A-6C4291EE996A}" destId="{113BD698-7B28-4000-AAD3-7B1941F32375}" srcOrd="1" destOrd="0" presId="urn:microsoft.com/office/officeart/2005/8/layout/orgChart1"/>
    <dgm:cxn modelId="{6883AEEC-6EC7-48DE-ADFD-323E45309541}" type="presParOf" srcId="{113BD698-7B28-4000-AAD3-7B1941F32375}" destId="{4E9A14AB-E84B-4471-9459-1F1449940911}" srcOrd="0" destOrd="0" presId="urn:microsoft.com/office/officeart/2005/8/layout/orgChart1"/>
    <dgm:cxn modelId="{BA2D5846-A54F-459D-9F44-F4C494775D9C}" type="presParOf" srcId="{4E9A14AB-E84B-4471-9459-1F1449940911}" destId="{194D799F-84C7-425E-904E-1FAEC3E35B57}" srcOrd="0" destOrd="0" presId="urn:microsoft.com/office/officeart/2005/8/layout/orgChart1"/>
    <dgm:cxn modelId="{3C757E02-3660-4D0A-8B66-C7FEA454874B}" type="presParOf" srcId="{4E9A14AB-E84B-4471-9459-1F1449940911}" destId="{5BF928EF-EC3B-486B-A989-D462AF2D4323}" srcOrd="1" destOrd="0" presId="urn:microsoft.com/office/officeart/2005/8/layout/orgChart1"/>
    <dgm:cxn modelId="{B7E1B7CD-3423-47A0-8753-C817E392CF33}" type="presParOf" srcId="{113BD698-7B28-4000-AAD3-7B1941F32375}" destId="{DE2DEE97-05E5-45C0-86FC-8CEC9C5E6707}" srcOrd="1" destOrd="0" presId="urn:microsoft.com/office/officeart/2005/8/layout/orgChart1"/>
    <dgm:cxn modelId="{80E4153D-3D99-4D40-81C2-AF7934B916D2}" type="presParOf" srcId="{113BD698-7B28-4000-AAD3-7B1941F32375}" destId="{81DBE793-721E-4980-958D-27661ACF0578}" srcOrd="2" destOrd="0" presId="urn:microsoft.com/office/officeart/2005/8/layout/orgChart1"/>
    <dgm:cxn modelId="{76631C45-45EB-4E6C-A169-696E7CBFC53D}" type="presParOf" srcId="{14E7B70C-AAEB-4366-919A-6C4291EE996A}" destId="{B35FAD21-F92D-4B98-A035-E315A9E48430}" srcOrd="2" destOrd="0" presId="urn:microsoft.com/office/officeart/2005/8/layout/orgChart1"/>
    <dgm:cxn modelId="{4E5ABBEB-C32A-464D-B9AF-88027F43B07C}" type="presParOf" srcId="{14E7B70C-AAEB-4366-919A-6C4291EE996A}" destId="{DA7D8091-2BEC-4F00-8BEE-D8FF1AA71573}" srcOrd="3" destOrd="0" presId="urn:microsoft.com/office/officeart/2005/8/layout/orgChart1"/>
    <dgm:cxn modelId="{3CB8EE8F-282C-4BCD-8097-90EF39A95051}" type="presParOf" srcId="{DA7D8091-2BEC-4F00-8BEE-D8FF1AA71573}" destId="{D00E5042-26E6-4784-9F88-0A703BC6649F}" srcOrd="0" destOrd="0" presId="urn:microsoft.com/office/officeart/2005/8/layout/orgChart1"/>
    <dgm:cxn modelId="{90FA97B1-D026-45FD-97FF-55B11403132A}" type="presParOf" srcId="{D00E5042-26E6-4784-9F88-0A703BC6649F}" destId="{7BCAB3B2-457B-49D1-AA68-03A0AB3BAA9D}" srcOrd="0" destOrd="0" presId="urn:microsoft.com/office/officeart/2005/8/layout/orgChart1"/>
    <dgm:cxn modelId="{6B6DEEAD-B4E8-4D69-8788-7729F2733161}" type="presParOf" srcId="{D00E5042-26E6-4784-9F88-0A703BC6649F}" destId="{C647973D-5D68-4B96-A6C7-AA0260FA57D8}" srcOrd="1" destOrd="0" presId="urn:microsoft.com/office/officeart/2005/8/layout/orgChart1"/>
    <dgm:cxn modelId="{F4BEDF5C-D92F-4CB2-9843-7EA4FD40BA5B}" type="presParOf" srcId="{DA7D8091-2BEC-4F00-8BEE-D8FF1AA71573}" destId="{4B683942-E209-4A22-B124-6F6C002A37F6}" srcOrd="1" destOrd="0" presId="urn:microsoft.com/office/officeart/2005/8/layout/orgChart1"/>
    <dgm:cxn modelId="{2A0A1216-80C8-4658-81F5-B01A8798C2E5}" type="presParOf" srcId="{DA7D8091-2BEC-4F00-8BEE-D8FF1AA71573}" destId="{C7C6357D-039D-43C0-8B27-EC0BC99BC048}" srcOrd="2" destOrd="0" presId="urn:microsoft.com/office/officeart/2005/8/layout/orgChart1"/>
    <dgm:cxn modelId="{ABC0BAB8-0753-4DFF-8006-98CA5C9B8479}" type="presParOf" srcId="{9F98BAF8-CBD1-44B1-86B1-805ADAA6F6F3}" destId="{9BE39597-1A9E-4743-BF8C-B5D9916DF6D8}" srcOrd="1" destOrd="0" presId="urn:microsoft.com/office/officeart/2005/8/layout/orgChart1"/>
    <dgm:cxn modelId="{7C5AB05E-CF69-4CB3-8080-8532888B16DA}" type="presParOf" srcId="{9BE39597-1A9E-4743-BF8C-B5D9916DF6D8}" destId="{26CCF387-F653-4E29-AB07-7697E8A275EA}" srcOrd="0" destOrd="0" presId="urn:microsoft.com/office/officeart/2005/8/layout/orgChart1"/>
    <dgm:cxn modelId="{7471C7EA-808E-414F-B64F-24E279D31307}" type="presParOf" srcId="{26CCF387-F653-4E29-AB07-7697E8A275EA}" destId="{6A07AABB-F203-4CD7-AFC6-515647531685}" srcOrd="0" destOrd="0" presId="urn:microsoft.com/office/officeart/2005/8/layout/orgChart1"/>
    <dgm:cxn modelId="{291F543E-F5A8-4162-8498-F3A58B5AD647}" type="presParOf" srcId="{26CCF387-F653-4E29-AB07-7697E8A275EA}" destId="{23F1944C-9FC7-4867-899F-77D69C605B0D}" srcOrd="1" destOrd="0" presId="urn:microsoft.com/office/officeart/2005/8/layout/orgChart1"/>
    <dgm:cxn modelId="{F08ECF8D-A7C3-485E-8329-F6EB39413DEC}" type="presParOf" srcId="{9BE39597-1A9E-4743-BF8C-B5D9916DF6D8}" destId="{5EB92077-5B13-422E-B473-7F996A77A682}" srcOrd="1" destOrd="0" presId="urn:microsoft.com/office/officeart/2005/8/layout/orgChart1"/>
    <dgm:cxn modelId="{788FD4CB-2B07-4635-97F9-899DEAA50408}" type="presParOf" srcId="{9BE39597-1A9E-4743-BF8C-B5D9916DF6D8}" destId="{A54DBCBC-4E14-4ABB-8EE5-396E2901786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D5BB2A-B351-48F0-B3A4-3579644F04D9}">
      <dsp:nvSpPr>
        <dsp:cNvPr id="0" name=""/>
        <dsp:cNvSpPr/>
      </dsp:nvSpPr>
      <dsp:spPr>
        <a:xfrm>
          <a:off x="3480920" y="1454253"/>
          <a:ext cx="227691" cy="997504"/>
        </a:xfrm>
        <a:custGeom>
          <a:avLst/>
          <a:gdLst/>
          <a:ahLst/>
          <a:cxnLst/>
          <a:rect l="0" t="0" r="0" b="0"/>
          <a:pathLst>
            <a:path>
              <a:moveTo>
                <a:pt x="227691" y="0"/>
              </a:moveTo>
              <a:lnTo>
                <a:pt x="227691" y="997504"/>
              </a:lnTo>
              <a:lnTo>
                <a:pt x="0" y="99750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BE8213-568A-417A-B9AE-3E1B72D19DBF}">
      <dsp:nvSpPr>
        <dsp:cNvPr id="0" name=""/>
        <dsp:cNvSpPr/>
      </dsp:nvSpPr>
      <dsp:spPr>
        <a:xfrm>
          <a:off x="3708612" y="1454253"/>
          <a:ext cx="2623870" cy="19950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7317"/>
              </a:lnTo>
              <a:lnTo>
                <a:pt x="2623870" y="1767317"/>
              </a:lnTo>
              <a:lnTo>
                <a:pt x="2623870" y="199500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16508F-60CF-4BBD-A88C-0E116CFBB5DB}">
      <dsp:nvSpPr>
        <dsp:cNvPr id="0" name=""/>
        <dsp:cNvSpPr/>
      </dsp:nvSpPr>
      <dsp:spPr>
        <a:xfrm>
          <a:off x="3662892" y="1454253"/>
          <a:ext cx="91440" cy="19950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9500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A281D8-671D-4921-8447-083BFA82C085}">
      <dsp:nvSpPr>
        <dsp:cNvPr id="0" name=""/>
        <dsp:cNvSpPr/>
      </dsp:nvSpPr>
      <dsp:spPr>
        <a:xfrm>
          <a:off x="1084741" y="1454253"/>
          <a:ext cx="2623870" cy="1995008"/>
        </a:xfrm>
        <a:custGeom>
          <a:avLst/>
          <a:gdLst/>
          <a:ahLst/>
          <a:cxnLst/>
          <a:rect l="0" t="0" r="0" b="0"/>
          <a:pathLst>
            <a:path>
              <a:moveTo>
                <a:pt x="2623870" y="0"/>
              </a:moveTo>
              <a:lnTo>
                <a:pt x="2623870" y="1767317"/>
              </a:lnTo>
              <a:lnTo>
                <a:pt x="0" y="1767317"/>
              </a:lnTo>
              <a:lnTo>
                <a:pt x="0" y="199500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D29FFD-3CB6-4BE1-AA25-CC9325217A0E}">
      <dsp:nvSpPr>
        <dsp:cNvPr id="0" name=""/>
        <dsp:cNvSpPr/>
      </dsp:nvSpPr>
      <dsp:spPr>
        <a:xfrm>
          <a:off x="2624368" y="370009"/>
          <a:ext cx="2168487" cy="1084243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700" kern="1200" dirty="0"/>
            <a:t>Huvudstyrelse</a:t>
          </a:r>
        </a:p>
      </dsp:txBody>
      <dsp:txXfrm>
        <a:off x="2624368" y="370009"/>
        <a:ext cx="2168487" cy="1084243"/>
      </dsp:txXfrm>
    </dsp:sp>
    <dsp:sp modelId="{D980752B-EE2E-45B8-A066-ACF4DA9D29BC}">
      <dsp:nvSpPr>
        <dsp:cNvPr id="0" name=""/>
        <dsp:cNvSpPr/>
      </dsp:nvSpPr>
      <dsp:spPr>
        <a:xfrm>
          <a:off x="497" y="3449261"/>
          <a:ext cx="2168487" cy="1084243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700" kern="1200" dirty="0"/>
            <a:t>Herrfotbollssektion</a:t>
          </a:r>
        </a:p>
      </dsp:txBody>
      <dsp:txXfrm>
        <a:off x="497" y="3449261"/>
        <a:ext cx="2168487" cy="1084243"/>
      </dsp:txXfrm>
    </dsp:sp>
    <dsp:sp modelId="{2ED90CBE-7167-424E-BD31-3D5241477207}">
      <dsp:nvSpPr>
        <dsp:cNvPr id="0" name=""/>
        <dsp:cNvSpPr/>
      </dsp:nvSpPr>
      <dsp:spPr>
        <a:xfrm>
          <a:off x="2624368" y="3449261"/>
          <a:ext cx="2168487" cy="1084243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700" kern="1200" dirty="0"/>
            <a:t>Ungdomsfotbollssektion</a:t>
          </a:r>
        </a:p>
      </dsp:txBody>
      <dsp:txXfrm>
        <a:off x="2624368" y="3449261"/>
        <a:ext cx="2168487" cy="1084243"/>
      </dsp:txXfrm>
    </dsp:sp>
    <dsp:sp modelId="{EE3715E7-03B7-4652-ACEC-272486CCC7D6}">
      <dsp:nvSpPr>
        <dsp:cNvPr id="0" name=""/>
        <dsp:cNvSpPr/>
      </dsp:nvSpPr>
      <dsp:spPr>
        <a:xfrm>
          <a:off x="5248238" y="3449261"/>
          <a:ext cx="2168487" cy="1084243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700" kern="1200" dirty="0"/>
            <a:t>Skidsektion</a:t>
          </a:r>
        </a:p>
      </dsp:txBody>
      <dsp:txXfrm>
        <a:off x="5248238" y="3449261"/>
        <a:ext cx="2168487" cy="1084243"/>
      </dsp:txXfrm>
    </dsp:sp>
    <dsp:sp modelId="{5376C3D7-B61D-4AD8-9F51-45CA0A660233}">
      <dsp:nvSpPr>
        <dsp:cNvPr id="0" name=""/>
        <dsp:cNvSpPr/>
      </dsp:nvSpPr>
      <dsp:spPr>
        <a:xfrm>
          <a:off x="1312433" y="1909635"/>
          <a:ext cx="2168487" cy="1084243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700" kern="1200" dirty="0"/>
            <a:t>Anläggningssektion</a:t>
          </a:r>
        </a:p>
      </dsp:txBody>
      <dsp:txXfrm>
        <a:off x="1312433" y="1909635"/>
        <a:ext cx="2168487" cy="10842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E189C1-8F8F-486F-A231-57EFBA513E0B}">
      <dsp:nvSpPr>
        <dsp:cNvPr id="0" name=""/>
        <dsp:cNvSpPr/>
      </dsp:nvSpPr>
      <dsp:spPr>
        <a:xfrm>
          <a:off x="2710715" y="2457680"/>
          <a:ext cx="193277" cy="527753"/>
        </a:xfrm>
        <a:custGeom>
          <a:avLst/>
          <a:gdLst/>
          <a:ahLst/>
          <a:cxnLst/>
          <a:rect l="0" t="0" r="0" b="0"/>
          <a:pathLst>
            <a:path>
              <a:moveTo>
                <a:pt x="193277" y="0"/>
              </a:moveTo>
              <a:lnTo>
                <a:pt x="193277" y="527753"/>
              </a:lnTo>
              <a:lnTo>
                <a:pt x="0" y="5277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984328-6969-487D-B423-CAB39FF12660}">
      <dsp:nvSpPr>
        <dsp:cNvPr id="0" name=""/>
        <dsp:cNvSpPr/>
      </dsp:nvSpPr>
      <dsp:spPr>
        <a:xfrm>
          <a:off x="2903992" y="2457680"/>
          <a:ext cx="716255" cy="11908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8196"/>
              </a:lnTo>
              <a:lnTo>
                <a:pt x="716255" y="1048196"/>
              </a:lnTo>
              <a:lnTo>
                <a:pt x="716255" y="119084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12134A-8D38-4C6C-805E-55545A5AAF5A}">
      <dsp:nvSpPr>
        <dsp:cNvPr id="0" name=""/>
        <dsp:cNvSpPr/>
      </dsp:nvSpPr>
      <dsp:spPr>
        <a:xfrm>
          <a:off x="2072610" y="2457680"/>
          <a:ext cx="831381" cy="1173512"/>
        </a:xfrm>
        <a:custGeom>
          <a:avLst/>
          <a:gdLst/>
          <a:ahLst/>
          <a:cxnLst/>
          <a:rect l="0" t="0" r="0" b="0"/>
          <a:pathLst>
            <a:path>
              <a:moveTo>
                <a:pt x="831381" y="0"/>
              </a:moveTo>
              <a:lnTo>
                <a:pt x="831381" y="1030861"/>
              </a:lnTo>
              <a:lnTo>
                <a:pt x="0" y="1030861"/>
              </a:lnTo>
              <a:lnTo>
                <a:pt x="0" y="11735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1500E3-577E-4358-AA06-8D6FCE10E853}">
      <dsp:nvSpPr>
        <dsp:cNvPr id="0" name=""/>
        <dsp:cNvSpPr/>
      </dsp:nvSpPr>
      <dsp:spPr>
        <a:xfrm>
          <a:off x="3381" y="1778391"/>
          <a:ext cx="5801220" cy="679288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800" kern="1200" dirty="0"/>
            <a:t>Skidsektionen 2023/2024</a:t>
          </a:r>
        </a:p>
      </dsp:txBody>
      <dsp:txXfrm>
        <a:off x="3381" y="1778391"/>
        <a:ext cx="5801220" cy="679288"/>
      </dsp:txXfrm>
    </dsp:sp>
    <dsp:sp modelId="{49905C2E-77B1-4AED-BFF7-4715DD2B99C0}">
      <dsp:nvSpPr>
        <dsp:cNvPr id="0" name=""/>
        <dsp:cNvSpPr/>
      </dsp:nvSpPr>
      <dsp:spPr>
        <a:xfrm>
          <a:off x="1393322" y="3631192"/>
          <a:ext cx="1358577" cy="737021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2000" kern="1200" dirty="0"/>
        </a:p>
      </dsp:txBody>
      <dsp:txXfrm>
        <a:off x="1393322" y="3631192"/>
        <a:ext cx="1358577" cy="737021"/>
      </dsp:txXfrm>
    </dsp:sp>
    <dsp:sp modelId="{2241AA86-90EE-4E93-B942-D9F3A65EBAD4}">
      <dsp:nvSpPr>
        <dsp:cNvPr id="0" name=""/>
        <dsp:cNvSpPr/>
      </dsp:nvSpPr>
      <dsp:spPr>
        <a:xfrm>
          <a:off x="2940959" y="3648527"/>
          <a:ext cx="1358577" cy="743291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2000" kern="1200" dirty="0"/>
        </a:p>
      </dsp:txBody>
      <dsp:txXfrm>
        <a:off x="2940959" y="3648527"/>
        <a:ext cx="1358577" cy="743291"/>
      </dsp:txXfrm>
    </dsp:sp>
    <dsp:sp modelId="{194D799F-84C7-425E-904E-1FAEC3E35B57}">
      <dsp:nvSpPr>
        <dsp:cNvPr id="0" name=""/>
        <dsp:cNvSpPr/>
      </dsp:nvSpPr>
      <dsp:spPr>
        <a:xfrm>
          <a:off x="0" y="2645788"/>
          <a:ext cx="2710715" cy="679288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dirty="0" err="1"/>
            <a:t>Skidlek</a:t>
          </a:r>
          <a:endParaRPr lang="sv-SE" sz="2000" kern="1200" dirty="0"/>
        </a:p>
      </dsp:txBody>
      <dsp:txXfrm>
        <a:off x="0" y="2645788"/>
        <a:ext cx="2710715" cy="679288"/>
      </dsp:txXfrm>
    </dsp:sp>
    <dsp:sp modelId="{3C9E56EC-22F8-4CEE-97B0-0E11858A0439}">
      <dsp:nvSpPr>
        <dsp:cNvPr id="0" name=""/>
        <dsp:cNvSpPr/>
      </dsp:nvSpPr>
      <dsp:spPr>
        <a:xfrm>
          <a:off x="4476403" y="3647087"/>
          <a:ext cx="1259374" cy="710495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4600" kern="1200" dirty="0"/>
        </a:p>
      </dsp:txBody>
      <dsp:txXfrm>
        <a:off x="4476403" y="3647087"/>
        <a:ext cx="1259374" cy="710495"/>
      </dsp:txXfrm>
    </dsp:sp>
    <dsp:sp modelId="{F0EA0ADA-5CD8-4398-A899-17ACFC8F0075}">
      <dsp:nvSpPr>
        <dsp:cNvPr id="0" name=""/>
        <dsp:cNvSpPr/>
      </dsp:nvSpPr>
      <dsp:spPr>
        <a:xfrm>
          <a:off x="6047394" y="3704107"/>
          <a:ext cx="1358577" cy="679288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4400" kern="1200" dirty="0"/>
        </a:p>
      </dsp:txBody>
      <dsp:txXfrm>
        <a:off x="6047394" y="3704107"/>
        <a:ext cx="1358577" cy="679288"/>
      </dsp:txXfrm>
    </dsp:sp>
    <dsp:sp modelId="{4D7FABC9-A171-4F24-9224-2EB75D05E182}">
      <dsp:nvSpPr>
        <dsp:cNvPr id="0" name=""/>
        <dsp:cNvSpPr/>
      </dsp:nvSpPr>
      <dsp:spPr>
        <a:xfrm>
          <a:off x="0" y="3645973"/>
          <a:ext cx="1358577" cy="737021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4800" kern="1200" dirty="0"/>
        </a:p>
      </dsp:txBody>
      <dsp:txXfrm>
        <a:off x="0" y="3645973"/>
        <a:ext cx="1358577" cy="7370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5FAD21-F92D-4B98-A035-E315A9E48430}">
      <dsp:nvSpPr>
        <dsp:cNvPr id="0" name=""/>
        <dsp:cNvSpPr/>
      </dsp:nvSpPr>
      <dsp:spPr>
        <a:xfrm>
          <a:off x="4213329" y="1728348"/>
          <a:ext cx="135212" cy="8897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9737"/>
              </a:lnTo>
              <a:lnTo>
                <a:pt x="135212" y="88973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E189C1-8F8F-486F-A231-57EFBA513E0B}">
      <dsp:nvSpPr>
        <dsp:cNvPr id="0" name=""/>
        <dsp:cNvSpPr/>
      </dsp:nvSpPr>
      <dsp:spPr>
        <a:xfrm>
          <a:off x="3934122" y="1728348"/>
          <a:ext cx="279206" cy="889737"/>
        </a:xfrm>
        <a:custGeom>
          <a:avLst/>
          <a:gdLst/>
          <a:ahLst/>
          <a:cxnLst/>
          <a:rect l="0" t="0" r="0" b="0"/>
          <a:pathLst>
            <a:path>
              <a:moveTo>
                <a:pt x="279206" y="0"/>
              </a:moveTo>
              <a:lnTo>
                <a:pt x="279206" y="889737"/>
              </a:lnTo>
              <a:lnTo>
                <a:pt x="0" y="88973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0AA8BE-2D86-427D-8808-A8351E62463F}">
      <dsp:nvSpPr>
        <dsp:cNvPr id="0" name=""/>
        <dsp:cNvSpPr/>
      </dsp:nvSpPr>
      <dsp:spPr>
        <a:xfrm>
          <a:off x="4213329" y="1728348"/>
          <a:ext cx="5752231" cy="18597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2505"/>
              </a:lnTo>
              <a:lnTo>
                <a:pt x="5752231" y="1652505"/>
              </a:lnTo>
              <a:lnTo>
                <a:pt x="5752231" y="18597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B38BBF-95F6-4A3F-B656-E5462C2C2F97}">
      <dsp:nvSpPr>
        <dsp:cNvPr id="0" name=""/>
        <dsp:cNvSpPr/>
      </dsp:nvSpPr>
      <dsp:spPr>
        <a:xfrm>
          <a:off x="4213329" y="1728348"/>
          <a:ext cx="3651834" cy="18708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3635"/>
              </a:lnTo>
              <a:lnTo>
                <a:pt x="3651834" y="1663635"/>
              </a:lnTo>
              <a:lnTo>
                <a:pt x="3651834" y="18708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96CCE1-35CF-491E-8AC9-5321294F2217}">
      <dsp:nvSpPr>
        <dsp:cNvPr id="0" name=""/>
        <dsp:cNvSpPr/>
      </dsp:nvSpPr>
      <dsp:spPr>
        <a:xfrm>
          <a:off x="3195598" y="1728348"/>
          <a:ext cx="1017730" cy="1899667"/>
        </a:xfrm>
        <a:custGeom>
          <a:avLst/>
          <a:gdLst/>
          <a:ahLst/>
          <a:cxnLst/>
          <a:rect l="0" t="0" r="0" b="0"/>
          <a:pathLst>
            <a:path>
              <a:moveTo>
                <a:pt x="1017730" y="0"/>
              </a:moveTo>
              <a:lnTo>
                <a:pt x="1017730" y="1692457"/>
              </a:lnTo>
              <a:lnTo>
                <a:pt x="0" y="1692457"/>
              </a:lnTo>
              <a:lnTo>
                <a:pt x="0" y="1899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2E23A9-D829-4A97-B836-E345A5788C8D}">
      <dsp:nvSpPr>
        <dsp:cNvPr id="0" name=""/>
        <dsp:cNvSpPr/>
      </dsp:nvSpPr>
      <dsp:spPr>
        <a:xfrm>
          <a:off x="1012083" y="1728348"/>
          <a:ext cx="3201245" cy="1899667"/>
        </a:xfrm>
        <a:custGeom>
          <a:avLst/>
          <a:gdLst/>
          <a:ahLst/>
          <a:cxnLst/>
          <a:rect l="0" t="0" r="0" b="0"/>
          <a:pathLst>
            <a:path>
              <a:moveTo>
                <a:pt x="3201245" y="0"/>
              </a:moveTo>
              <a:lnTo>
                <a:pt x="3201245" y="1692457"/>
              </a:lnTo>
              <a:lnTo>
                <a:pt x="0" y="1692457"/>
              </a:lnTo>
              <a:lnTo>
                <a:pt x="0" y="1899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1500E3-577E-4358-AA06-8D6FCE10E853}">
      <dsp:nvSpPr>
        <dsp:cNvPr id="0" name=""/>
        <dsp:cNvSpPr/>
      </dsp:nvSpPr>
      <dsp:spPr>
        <a:xfrm>
          <a:off x="0" y="741637"/>
          <a:ext cx="8426658" cy="986711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800" kern="1200" dirty="0"/>
            <a:t>Skidsektionen 2023/2024</a:t>
          </a:r>
        </a:p>
      </dsp:txBody>
      <dsp:txXfrm>
        <a:off x="0" y="741637"/>
        <a:ext cx="8426658" cy="986711"/>
      </dsp:txXfrm>
    </dsp:sp>
    <dsp:sp modelId="{254FE7AA-FD93-43B6-A0DE-5863DB759233}">
      <dsp:nvSpPr>
        <dsp:cNvPr id="0" name=""/>
        <dsp:cNvSpPr/>
      </dsp:nvSpPr>
      <dsp:spPr>
        <a:xfrm>
          <a:off x="127535" y="3628016"/>
          <a:ext cx="1769095" cy="1541273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2000" kern="1200" dirty="0">
            <a:solidFill>
              <a:schemeClr val="bg1"/>
            </a:solidFill>
          </a:endParaRPr>
        </a:p>
      </dsp:txBody>
      <dsp:txXfrm>
        <a:off x="127535" y="3628016"/>
        <a:ext cx="1769095" cy="1541273"/>
      </dsp:txXfrm>
    </dsp:sp>
    <dsp:sp modelId="{57D4CBC4-AE29-4FF4-9224-5A3E132F0DAA}">
      <dsp:nvSpPr>
        <dsp:cNvPr id="0" name=""/>
        <dsp:cNvSpPr/>
      </dsp:nvSpPr>
      <dsp:spPr>
        <a:xfrm>
          <a:off x="2311050" y="3628016"/>
          <a:ext cx="1769095" cy="1541273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6500" kern="1200" dirty="0">
            <a:solidFill>
              <a:schemeClr val="bg1"/>
            </a:solidFill>
          </a:endParaRPr>
        </a:p>
      </dsp:txBody>
      <dsp:txXfrm>
        <a:off x="2311050" y="3628016"/>
        <a:ext cx="1769095" cy="1541273"/>
      </dsp:txXfrm>
    </dsp:sp>
    <dsp:sp modelId="{48720B4E-1D90-493D-AD77-BC93829B7462}">
      <dsp:nvSpPr>
        <dsp:cNvPr id="0" name=""/>
        <dsp:cNvSpPr/>
      </dsp:nvSpPr>
      <dsp:spPr>
        <a:xfrm>
          <a:off x="6951201" y="3599194"/>
          <a:ext cx="1827923" cy="1296756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1400" kern="1200" dirty="0"/>
        </a:p>
      </dsp:txBody>
      <dsp:txXfrm>
        <a:off x="6951201" y="3599194"/>
        <a:ext cx="1827923" cy="1296756"/>
      </dsp:txXfrm>
    </dsp:sp>
    <dsp:sp modelId="{CBB7AB9C-1948-43EF-B090-0A2E431D8402}">
      <dsp:nvSpPr>
        <dsp:cNvPr id="0" name=""/>
        <dsp:cNvSpPr/>
      </dsp:nvSpPr>
      <dsp:spPr>
        <a:xfrm>
          <a:off x="9153595" y="3588064"/>
          <a:ext cx="1623930" cy="1334823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1400" kern="1200" dirty="0"/>
        </a:p>
      </dsp:txBody>
      <dsp:txXfrm>
        <a:off x="9153595" y="3588064"/>
        <a:ext cx="1623930" cy="1334823"/>
      </dsp:txXfrm>
    </dsp:sp>
    <dsp:sp modelId="{194D799F-84C7-425E-904E-1FAEC3E35B57}">
      <dsp:nvSpPr>
        <dsp:cNvPr id="0" name=""/>
        <dsp:cNvSpPr/>
      </dsp:nvSpPr>
      <dsp:spPr>
        <a:xfrm>
          <a:off x="619618" y="1980374"/>
          <a:ext cx="3314503" cy="1275423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dirty="0"/>
            <a:t>Ledare  </a:t>
          </a:r>
          <a:r>
            <a:rPr lang="sv-SE" sz="2000" kern="1200" dirty="0" err="1"/>
            <a:t>Skidlek</a:t>
          </a:r>
          <a:r>
            <a:rPr lang="sv-SE" sz="2000" kern="1200" dirty="0"/>
            <a:t> 3-5 år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dirty="0"/>
            <a:t>Johan Lundin,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dirty="0"/>
            <a:t>Vakant</a:t>
          </a:r>
        </a:p>
      </dsp:txBody>
      <dsp:txXfrm>
        <a:off x="619618" y="1980374"/>
        <a:ext cx="3314503" cy="1275423"/>
      </dsp:txXfrm>
    </dsp:sp>
    <dsp:sp modelId="{7BCAB3B2-457B-49D1-AA68-03A0AB3BAA9D}">
      <dsp:nvSpPr>
        <dsp:cNvPr id="0" name=""/>
        <dsp:cNvSpPr/>
      </dsp:nvSpPr>
      <dsp:spPr>
        <a:xfrm>
          <a:off x="4348541" y="1980374"/>
          <a:ext cx="3772259" cy="1275423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dirty="0"/>
            <a:t> grupp 6-8 år?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dirty="0"/>
            <a:t>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dirty="0"/>
            <a:t>Vakant</a:t>
          </a:r>
        </a:p>
      </dsp:txBody>
      <dsp:txXfrm>
        <a:off x="4348541" y="1980374"/>
        <a:ext cx="3772259" cy="1275423"/>
      </dsp:txXfrm>
    </dsp:sp>
    <dsp:sp modelId="{6A07AABB-F203-4CD7-AFC6-515647531685}">
      <dsp:nvSpPr>
        <dsp:cNvPr id="0" name=""/>
        <dsp:cNvSpPr/>
      </dsp:nvSpPr>
      <dsp:spPr>
        <a:xfrm>
          <a:off x="4613187" y="3589060"/>
          <a:ext cx="1921582" cy="1541273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6500" kern="1200" dirty="0"/>
        </a:p>
      </dsp:txBody>
      <dsp:txXfrm>
        <a:off x="4613187" y="3589060"/>
        <a:ext cx="1921582" cy="15412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97BF1-4B25-4DBE-8AEC-3967A14BCB59}" type="datetimeFigureOut">
              <a:rPr lang="sv-SE" smtClean="0"/>
              <a:t>2024-01-29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2717-D801-4130-BC17-CB7C70CC30A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5028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97BF1-4B25-4DBE-8AEC-3967A14BCB59}" type="datetimeFigureOut">
              <a:rPr lang="sv-SE" smtClean="0"/>
              <a:t>2024-01-29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2717-D801-4130-BC17-CB7C70CC30A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4394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97BF1-4B25-4DBE-8AEC-3967A14BCB59}" type="datetimeFigureOut">
              <a:rPr lang="sv-SE" smtClean="0"/>
              <a:t>2024-01-29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2717-D801-4130-BC17-CB7C70CC30A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9604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97BF1-4B25-4DBE-8AEC-3967A14BCB59}" type="datetimeFigureOut">
              <a:rPr lang="sv-SE" smtClean="0"/>
              <a:t>2024-01-29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2717-D801-4130-BC17-CB7C70CC30A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90892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97BF1-4B25-4DBE-8AEC-3967A14BCB59}" type="datetimeFigureOut">
              <a:rPr lang="sv-SE" smtClean="0"/>
              <a:t>2024-01-29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2717-D801-4130-BC17-CB7C70CC30A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8889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97BF1-4B25-4DBE-8AEC-3967A14BCB59}" type="datetimeFigureOut">
              <a:rPr lang="sv-SE" smtClean="0"/>
              <a:t>2024-01-29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2717-D801-4130-BC17-CB7C70CC30A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1999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97BF1-4B25-4DBE-8AEC-3967A14BCB59}" type="datetimeFigureOut">
              <a:rPr lang="sv-SE" smtClean="0"/>
              <a:t>2024-01-29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2717-D801-4130-BC17-CB7C70CC30A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363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97BF1-4B25-4DBE-8AEC-3967A14BCB59}" type="datetimeFigureOut">
              <a:rPr lang="sv-SE" smtClean="0"/>
              <a:t>2024-01-29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2717-D801-4130-BC17-CB7C70CC30A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3243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97BF1-4B25-4DBE-8AEC-3967A14BCB59}" type="datetimeFigureOut">
              <a:rPr lang="sv-SE" smtClean="0"/>
              <a:t>2024-01-29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2717-D801-4130-BC17-CB7C70CC30A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9952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97BF1-4B25-4DBE-8AEC-3967A14BCB59}" type="datetimeFigureOut">
              <a:rPr lang="sv-SE" smtClean="0"/>
              <a:t>2024-01-29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2717-D801-4130-BC17-CB7C70CC30A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6098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97BF1-4B25-4DBE-8AEC-3967A14BCB59}" type="datetimeFigureOut">
              <a:rPr lang="sv-SE" smtClean="0"/>
              <a:t>2024-01-29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2717-D801-4130-BC17-CB7C70CC30A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265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97BF1-4B25-4DBE-8AEC-3967A14BCB59}" type="datetimeFigureOut">
              <a:rPr lang="sv-SE" smtClean="0"/>
              <a:t>2024-01-29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D2717-D801-4130-BC17-CB7C70CC30A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2833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ta.skidor.com/" TargetMode="External"/><Relationship Id="rId5" Type="http://schemas.openxmlformats.org/officeDocument/2006/relationships/hyperlink" Target="https://register.sportadmin.se/form/form.asp?ID=%7bAB521AD1-CE02-4951-AB24-02F5F116CB67%7d" TargetMode="External"/><Relationship Id="rId4" Type="http://schemas.openxmlformats.org/officeDocument/2006/relationships/hyperlink" Target="http://www.luckstaif.s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skidor.com/idrotter/langdakning/utbildnin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44" y="115330"/>
            <a:ext cx="11911914" cy="6521278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2949146" y="2049846"/>
            <a:ext cx="62937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72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Välkomna!</a:t>
            </a:r>
          </a:p>
          <a:p>
            <a:r>
              <a:rPr lang="sv-SE" sz="4800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Till </a:t>
            </a:r>
            <a:r>
              <a:rPr lang="sv-SE" sz="4800" dirty="0" err="1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Lucksta</a:t>
            </a:r>
            <a:r>
              <a:rPr lang="sv-SE" sz="4800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IF Skidsektionen</a:t>
            </a:r>
            <a:endParaRPr lang="sv-SE" sz="48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43" y="98855"/>
            <a:ext cx="891121" cy="897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76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44" y="98854"/>
            <a:ext cx="11911914" cy="6521278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43" y="98855"/>
            <a:ext cx="891121" cy="897923"/>
          </a:xfrm>
          <a:prstGeom prst="rect">
            <a:avLst/>
          </a:prstGeom>
        </p:spPr>
      </p:pic>
      <p:sp>
        <p:nvSpPr>
          <p:cNvPr id="8" name="Rubrik 1"/>
          <p:cNvSpPr>
            <a:spLocks noGrp="1"/>
          </p:cNvSpPr>
          <p:nvPr/>
        </p:nvSpPr>
        <p:spPr>
          <a:xfrm>
            <a:off x="1524000" y="636627"/>
            <a:ext cx="9144000" cy="68469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43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och kommunikation </a:t>
            </a:r>
          </a:p>
        </p:txBody>
      </p:sp>
      <p:sp>
        <p:nvSpPr>
          <p:cNvPr id="9" name="Platshållare för innehåll 2"/>
          <p:cNvSpPr txBox="1">
            <a:spLocks/>
          </p:cNvSpPr>
          <p:nvPr/>
        </p:nvSpPr>
        <p:spPr>
          <a:xfrm>
            <a:off x="2152650" y="1677139"/>
            <a:ext cx="7886700" cy="427190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sv-SE" sz="2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Hemsida</a:t>
            </a:r>
            <a:r>
              <a:rPr lang="sv-SE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2400" dirty="0">
                <a:solidFill>
                  <a:srgbClr val="0563C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http://www.luckstaif.</a:t>
            </a:r>
            <a:r>
              <a:rPr lang="sv-SE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</a:t>
            </a:r>
            <a:r>
              <a:rPr lang="sv-SE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Allmän information och här registrerar du dig som ny medlem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2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Facebookgrupper</a:t>
            </a:r>
            <a:r>
              <a:rPr lang="sv-SE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800100" lvl="1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sv-SE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gå med i ”</a:t>
            </a:r>
            <a:r>
              <a:rPr lang="sv-SE" sz="2400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Lucksta</a:t>
            </a:r>
            <a:r>
              <a:rPr lang="sv-SE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IF skidor” för aktuella uppdateringar. </a:t>
            </a:r>
          </a:p>
          <a:p>
            <a:pPr marL="800100" lvl="1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sv-SE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sv-SE" sz="2400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Lucksta</a:t>
            </a:r>
            <a:r>
              <a:rPr lang="sv-SE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IF skidor offentlig” är öppen. </a:t>
            </a:r>
          </a:p>
          <a:p>
            <a:pPr marL="800100" lvl="1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sv-SE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träningsgrupperna kan ha egna </a:t>
            </a:r>
            <a:r>
              <a:rPr lang="sv-SE" sz="2400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messenger</a:t>
            </a:r>
            <a:r>
              <a:rPr lang="sv-SE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/SMS-grupper för kommunikation med kort varsel 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400" b="1" i="0" u="none" strike="noStrike" kern="1200" cap="none" spc="0" normalizeH="0" baseline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Sportadmin-medlemsapp</a:t>
            </a:r>
            <a:r>
              <a:rPr lang="sv-SE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för att få k</a:t>
            </a:r>
            <a:r>
              <a:rPr kumimoji="0" lang="sv-SE" sz="2400" b="0" i="0" u="none" strike="noStrike" kern="1200" cap="none" spc="0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allelser till </a:t>
            </a:r>
            <a:r>
              <a:rPr lang="sv-SE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kumimoji="0" lang="sv-SE" sz="2400" b="0" i="0" u="none" strike="noStrike" kern="1200" cap="none" spc="0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räningar av ledare i </a:t>
            </a:r>
            <a:r>
              <a:rPr kumimoji="0" lang="sv-SE" sz="2400" b="0" i="0" u="none" strike="noStrike" kern="1200" cap="none" spc="0" normalizeH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respektive träningsgrupp. Kommer också till epost registrerad på barnets föräldrar. Du beh</a:t>
            </a:r>
            <a:r>
              <a:rPr lang="sv-SE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över vara medlem för att få kallelser.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sv-SE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Nya medlemmar registrerar er här: </a:t>
            </a:r>
            <a:r>
              <a:rPr lang="sv-SE" sz="2400" dirty="0">
                <a:solidFill>
                  <a:srgbClr val="0563C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Nyanmälan/uppdatering - </a:t>
            </a:r>
            <a:r>
              <a:rPr lang="sv-SE" sz="2400" dirty="0" err="1">
                <a:solidFill>
                  <a:srgbClr val="0563C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Lucksta</a:t>
            </a:r>
            <a:r>
              <a:rPr lang="sv-SE" sz="2400" dirty="0">
                <a:solidFill>
                  <a:srgbClr val="0563C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Idrottsförening - </a:t>
            </a:r>
            <a:r>
              <a:rPr lang="sv-SE" sz="2400" dirty="0" err="1">
                <a:solidFill>
                  <a:schemeClr val="accent6">
                    <a:lumMod val="50000"/>
                  </a:schemeClr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SportAdmin</a:t>
            </a:r>
            <a:r>
              <a:rPr lang="sv-SE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för att komma med i </a:t>
            </a:r>
            <a:r>
              <a:rPr lang="sv-SE" sz="2400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SportAdmins</a:t>
            </a:r>
            <a:r>
              <a:rPr lang="sv-SE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medlemsregister.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Närvarorapportering görs för LOK-stöd vid alla träningar av ledarna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Anmälan till tävling görs via tävlingskalendern på hemsidan </a:t>
            </a:r>
            <a:r>
              <a:rPr lang="sv-SE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http://www.ta.skidor.com</a:t>
            </a:r>
            <a:r>
              <a:rPr lang="sv-SE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800100" lvl="1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sv-SE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OBS! Barnet behöver vara registrerad medlem som </a:t>
            </a:r>
            <a:r>
              <a:rPr lang="sv-SE" sz="2400" u="sng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skidåkare</a:t>
            </a:r>
            <a:r>
              <a:rPr lang="sv-SE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föreningen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sv-SE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82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184" y="98855"/>
            <a:ext cx="11911914" cy="6521278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43" y="98855"/>
            <a:ext cx="891121" cy="897923"/>
          </a:xfrm>
          <a:prstGeom prst="rect">
            <a:avLst/>
          </a:prstGeom>
        </p:spPr>
      </p:pic>
      <p:sp>
        <p:nvSpPr>
          <p:cNvPr id="8" name="Rubrik 1"/>
          <p:cNvSpPr>
            <a:spLocks noGrp="1"/>
          </p:cNvSpPr>
          <p:nvPr/>
        </p:nvSpPr>
        <p:spPr>
          <a:xfrm>
            <a:off x="1524000" y="1030288"/>
            <a:ext cx="9144000" cy="6846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4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Vad du behöver veta som skidförälder </a:t>
            </a:r>
          </a:p>
        </p:txBody>
      </p:sp>
      <p:sp>
        <p:nvSpPr>
          <p:cNvPr id="9" name="Platshållare för innehåll 2"/>
          <p:cNvSpPr txBox="1">
            <a:spLocks/>
          </p:cNvSpPr>
          <p:nvPr/>
        </p:nvSpPr>
        <p:spPr>
          <a:xfrm>
            <a:off x="2152649" y="1677139"/>
            <a:ext cx="8589491" cy="39834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Bingolotter säljer vi till jul och påsk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sv-SE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Medlemslotteri i december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Företagscupen och brännbollsyran arrangerar vi tillsammans med fotbollen</a:t>
            </a: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2400" noProof="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Inköp av nya kläder görs på hösten via </a:t>
            </a:r>
            <a:r>
              <a:rPr lang="sv-SE" sz="2400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Noname</a:t>
            </a:r>
            <a:r>
              <a:rPr lang="sv-SE" sz="2400" noProof="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webbshop</a:t>
            </a:r>
          </a:p>
          <a:p>
            <a:pPr marL="800100" lvl="1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sv-SE" sz="2100" noProof="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Köp/sälj av begagnade träningskläder via </a:t>
            </a:r>
            <a:r>
              <a:rPr lang="sv-SE" sz="2100" noProof="0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facebookgrupper</a:t>
            </a:r>
            <a:endParaRPr lang="sv-SE" sz="2100" noProof="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400" b="0" i="0" u="none" strike="noStrike" kern="1200" cap="none" spc="0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Tävlingsdräkter </a:t>
            </a:r>
            <a:r>
              <a:rPr kumimoji="0" lang="sv-SE" sz="2400" b="0" i="0" u="none" strike="noStrike" kern="1200" cap="none" spc="0" normalizeH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från tävlingsklass D/H 9 år (lånas ut av klubben)</a:t>
            </a:r>
            <a:endParaRPr lang="sv-SE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Föräldrar</a:t>
            </a:r>
            <a:r>
              <a:rPr kumimoji="0" lang="sv-SE" sz="2400" b="0" i="0" u="none" strike="noStrike" kern="1200" cap="none" spc="0" normalizeH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vallar själv till sina barn/ungdomar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Föräldrar anmäler till tävlingar (ej stafetter då ledare ordnar lag)</a:t>
            </a:r>
            <a:endParaRPr kumimoji="0" lang="sv-SE" sz="2400" b="0" i="0" u="none" strike="noStrike" kern="1200" cap="none" spc="0" normalizeH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v-SE" sz="2400" b="0" i="0" u="none" strike="noStrike" kern="1200" cap="none" spc="0" normalizeH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15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184" y="98855"/>
            <a:ext cx="11911914" cy="6521278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43" y="98855"/>
            <a:ext cx="891121" cy="897923"/>
          </a:xfrm>
          <a:prstGeom prst="rect">
            <a:avLst/>
          </a:prstGeom>
        </p:spPr>
      </p:pic>
      <p:sp>
        <p:nvSpPr>
          <p:cNvPr id="8" name="Rubrik 1"/>
          <p:cNvSpPr>
            <a:spLocks noGrp="1"/>
          </p:cNvSpPr>
          <p:nvPr/>
        </p:nvSpPr>
        <p:spPr>
          <a:xfrm>
            <a:off x="1524000" y="636627"/>
            <a:ext cx="9144000" cy="6846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4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Fika är viktigt för gemenskapen!</a:t>
            </a:r>
          </a:p>
        </p:txBody>
      </p:sp>
      <p:sp>
        <p:nvSpPr>
          <p:cNvPr id="9" name="Platshållare för innehåll 2"/>
          <p:cNvSpPr txBox="1">
            <a:spLocks/>
          </p:cNvSpPr>
          <p:nvPr/>
        </p:nvSpPr>
        <p:spPr>
          <a:xfrm>
            <a:off x="2152650" y="1677139"/>
            <a:ext cx="7886700" cy="35037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Gemensam fika efter torsdagsträning på Sörforsvallen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Fikalistor där föräldrar turas om att ordna fika, och städar toaletter, kök och fikarum.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v-SE" sz="2400" b="0" i="0" u="none" strike="noStrike" kern="1200" cap="none" spc="0" normalizeH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598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123"/>
            <a:ext cx="11911914" cy="6521278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2152650" y="660827"/>
            <a:ext cx="6293708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43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Lucksta</a:t>
            </a:r>
            <a:r>
              <a:rPr lang="sv-SE" sz="43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IF Skidor</a:t>
            </a:r>
            <a:r>
              <a:rPr lang="sv-SE" sz="4300" b="1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sv-SE" sz="43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43" y="98855"/>
            <a:ext cx="891121" cy="897923"/>
          </a:xfrm>
          <a:prstGeom prst="rect">
            <a:avLst/>
          </a:prstGeom>
        </p:spPr>
      </p:pic>
      <p:sp>
        <p:nvSpPr>
          <p:cNvPr id="7" name="Platshållare för innehåll 2"/>
          <p:cNvSpPr txBox="1">
            <a:spLocks/>
          </p:cNvSpPr>
          <p:nvPr/>
        </p:nvSpPr>
        <p:spPr>
          <a:xfrm>
            <a:off x="2152650" y="1797248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 400 medlemmar i föreningen, varav ca 60 skidåkare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Medlemsavgift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300 kr för barn och ungdomar upp till 20 år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vuxen 350 kr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familj 700 kr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medlemsavgiften får man delta i både skidor och fotboll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 man betalt medlemsavgift ingår försäkring.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Försäkringen gäller på alla träningar och tävlingar, matcher.</a:t>
            </a:r>
          </a:p>
        </p:txBody>
      </p:sp>
    </p:spTree>
    <p:extLst>
      <p:ext uri="{BB962C8B-B14F-4D97-AF65-F5344CB8AC3E}">
        <p14:creationId xmlns:p14="http://schemas.microsoft.com/office/powerpoint/2010/main" val="2786902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44" y="98854"/>
            <a:ext cx="11911914" cy="6521278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43" y="98855"/>
            <a:ext cx="891121" cy="897923"/>
          </a:xfrm>
          <a:prstGeom prst="rect">
            <a:avLst/>
          </a:prstGeom>
        </p:spPr>
      </p:pic>
      <p:graphicFrame>
        <p:nvGraphicFramePr>
          <p:cNvPr id="7" name="Diagram 6"/>
          <p:cNvGraphicFramePr/>
          <p:nvPr/>
        </p:nvGraphicFramePr>
        <p:xfrm>
          <a:off x="2387388" y="977243"/>
          <a:ext cx="7417224" cy="4903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075161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44" y="90616"/>
            <a:ext cx="11911914" cy="6521278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43" y="98855"/>
            <a:ext cx="891121" cy="897923"/>
          </a:xfrm>
          <a:prstGeom prst="rect">
            <a:avLst/>
          </a:prstGeom>
        </p:spPr>
      </p:pic>
      <p:sp>
        <p:nvSpPr>
          <p:cNvPr id="9" name="Rubrik 1"/>
          <p:cNvSpPr>
            <a:spLocks noGrp="1"/>
          </p:cNvSpPr>
          <p:nvPr/>
        </p:nvSpPr>
        <p:spPr>
          <a:xfrm>
            <a:off x="1524000" y="103409"/>
            <a:ext cx="9144000" cy="101895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4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Anläggningen (ägs av föreningen)</a:t>
            </a:r>
          </a:p>
        </p:txBody>
      </p:sp>
      <p:sp>
        <p:nvSpPr>
          <p:cNvPr id="12" name="Platshållare för innehåll 2"/>
          <p:cNvSpPr txBox="1">
            <a:spLocks/>
          </p:cNvSpPr>
          <p:nvPr/>
        </p:nvSpPr>
        <p:spPr>
          <a:xfrm>
            <a:off x="1518212" y="1225726"/>
            <a:ext cx="9155575" cy="44065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Huvudbyggnaden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Kansli, förråd och vallabod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Belysta skidspår  800 m, 1,5 km, 2,5 km, 5 km och </a:t>
            </a:r>
            <a:r>
              <a:rPr lang="sv-SE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skicrossbana</a:t>
            </a:r>
            <a:endParaRPr lang="sv-SE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 gräsplaner 11 manna, 7 manna och 5 mannaplan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grusplan 11 manna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Fyra boulebanor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Sköts till stor del av ideella resurser i anläggningssektionen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Kansliet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av distriktets finaste anläggningar, bra träningstider för alla  </a:t>
            </a:r>
          </a:p>
        </p:txBody>
      </p:sp>
    </p:spTree>
    <p:extLst>
      <p:ext uri="{BB962C8B-B14F-4D97-AF65-F5344CB8AC3E}">
        <p14:creationId xmlns:p14="http://schemas.microsoft.com/office/powerpoint/2010/main" val="2269296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44" y="98854"/>
            <a:ext cx="11911914" cy="6521278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43" y="98855"/>
            <a:ext cx="891121" cy="897923"/>
          </a:xfrm>
          <a:prstGeom prst="rect">
            <a:avLst/>
          </a:prstGeom>
        </p:spPr>
      </p:pic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846228588"/>
              </p:ext>
            </p:extLst>
          </p:nvPr>
        </p:nvGraphicFramePr>
        <p:xfrm>
          <a:off x="1435864" y="452440"/>
          <a:ext cx="10637483" cy="6037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Rubrik 1"/>
          <p:cNvSpPr>
            <a:spLocks noGrp="1"/>
          </p:cNvSpPr>
          <p:nvPr/>
        </p:nvSpPr>
        <p:spPr>
          <a:xfrm>
            <a:off x="1414475" y="437668"/>
            <a:ext cx="9144000" cy="68469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42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Skidgrupper</a:t>
            </a:r>
            <a:r>
              <a:rPr lang="sv-SE" sz="4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2023/2024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7682345" y="2316163"/>
            <a:ext cx="38446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accent6">
                    <a:lumMod val="50000"/>
                  </a:schemeClr>
                </a:solidFill>
              </a:rPr>
              <a:t>Alla träningsgrupperna är öppna och rörliga, med en tanke om att barnens förutsättningar som </a:t>
            </a:r>
            <a:r>
              <a:rPr lang="sv-SE" dirty="0" err="1">
                <a:solidFill>
                  <a:schemeClr val="accent6">
                    <a:lumMod val="50000"/>
                  </a:schemeClr>
                </a:solidFill>
              </a:rPr>
              <a:t>skidvana</a:t>
            </a:r>
            <a:r>
              <a:rPr lang="sv-SE" dirty="0">
                <a:solidFill>
                  <a:schemeClr val="accent6">
                    <a:lumMod val="50000"/>
                  </a:schemeClr>
                </a:solidFill>
              </a:rPr>
              <a:t> och ambitionsnivå i första hand får styra grupptillhörigheten.</a:t>
            </a:r>
          </a:p>
        </p:txBody>
      </p:sp>
      <p:sp>
        <p:nvSpPr>
          <p:cNvPr id="10" name="textruta 9"/>
          <p:cNvSpPr txBox="1"/>
          <p:nvPr/>
        </p:nvSpPr>
        <p:spPr>
          <a:xfrm>
            <a:off x="2956377" y="4245253"/>
            <a:ext cx="1288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Blå grupp</a:t>
            </a:r>
          </a:p>
        </p:txBody>
      </p:sp>
      <p:sp>
        <p:nvSpPr>
          <p:cNvPr id="11" name="textruta 10"/>
          <p:cNvSpPr txBox="1"/>
          <p:nvPr/>
        </p:nvSpPr>
        <p:spPr>
          <a:xfrm>
            <a:off x="4486484" y="4240152"/>
            <a:ext cx="1392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Röd grupp</a:t>
            </a:r>
          </a:p>
        </p:txBody>
      </p:sp>
      <p:sp>
        <p:nvSpPr>
          <p:cNvPr id="13" name="textruta 12"/>
          <p:cNvSpPr txBox="1"/>
          <p:nvPr/>
        </p:nvSpPr>
        <p:spPr>
          <a:xfrm>
            <a:off x="5922934" y="4240152"/>
            <a:ext cx="128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Svart grupp</a:t>
            </a:r>
          </a:p>
        </p:txBody>
      </p:sp>
      <p:sp>
        <p:nvSpPr>
          <p:cNvPr id="15" name="textruta 14"/>
          <p:cNvSpPr txBox="1"/>
          <p:nvPr/>
        </p:nvSpPr>
        <p:spPr>
          <a:xfrm>
            <a:off x="7476291" y="4291419"/>
            <a:ext cx="1359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Junior 17-20</a:t>
            </a:r>
          </a:p>
          <a:p>
            <a:endParaRPr lang="sv-SE" dirty="0"/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01366CF1-E819-586E-271C-52C71B7B8E54}"/>
              </a:ext>
            </a:extLst>
          </p:cNvPr>
          <p:cNvSpPr txBox="1"/>
          <p:nvPr/>
        </p:nvSpPr>
        <p:spPr>
          <a:xfrm>
            <a:off x="1567996" y="4196786"/>
            <a:ext cx="1288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Grön grupp</a:t>
            </a:r>
          </a:p>
        </p:txBody>
      </p:sp>
    </p:spTree>
    <p:extLst>
      <p:ext uri="{BB962C8B-B14F-4D97-AF65-F5344CB8AC3E}">
        <p14:creationId xmlns:p14="http://schemas.microsoft.com/office/powerpoint/2010/main" val="4079462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43" y="49285"/>
            <a:ext cx="11911914" cy="6521278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43" y="98855"/>
            <a:ext cx="891121" cy="897923"/>
          </a:xfrm>
          <a:prstGeom prst="rect">
            <a:avLst/>
          </a:prstGeom>
        </p:spPr>
      </p:pic>
      <p:sp>
        <p:nvSpPr>
          <p:cNvPr id="8" name="Rubrik 1"/>
          <p:cNvSpPr>
            <a:spLocks noGrp="1"/>
          </p:cNvSpPr>
          <p:nvPr/>
        </p:nvSpPr>
        <p:spPr>
          <a:xfrm>
            <a:off x="1383957" y="49285"/>
            <a:ext cx="9144000" cy="68469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4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talet ideella ledare</a:t>
            </a: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212906283"/>
              </p:ext>
            </p:extLst>
          </p:nvPr>
        </p:nvGraphicFramePr>
        <p:xfrm>
          <a:off x="1414474" y="642550"/>
          <a:ext cx="10777526" cy="58051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textruta 4"/>
          <p:cNvSpPr txBox="1"/>
          <p:nvPr/>
        </p:nvSpPr>
        <p:spPr>
          <a:xfrm>
            <a:off x="10279324" y="4429919"/>
            <a:ext cx="2161309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sv-SE" sz="2000" dirty="0">
                <a:solidFill>
                  <a:schemeClr val="bg1"/>
                </a:solidFill>
              </a:rPr>
              <a:t>Junior</a:t>
            </a:r>
          </a:p>
          <a:p>
            <a:pPr lvl="0" algn="ctr"/>
            <a:r>
              <a:rPr lang="sv-SE" sz="2000" dirty="0">
                <a:solidFill>
                  <a:schemeClr val="bg1"/>
                </a:solidFill>
              </a:rPr>
              <a:t> 17-20 år</a:t>
            </a:r>
            <a:endParaRPr lang="sv-SE" sz="2000" dirty="0">
              <a:solidFill>
                <a:srgbClr val="FF0000"/>
              </a:solidFill>
            </a:endParaRPr>
          </a:p>
          <a:p>
            <a:pPr lvl="0" algn="ctr"/>
            <a:r>
              <a:rPr lang="sv-SE" sz="1400" dirty="0" err="1">
                <a:solidFill>
                  <a:schemeClr val="bg1"/>
                </a:solidFill>
              </a:rPr>
              <a:t>Skidgymnasie</a:t>
            </a:r>
            <a:r>
              <a:rPr lang="sv-SE" sz="1400" dirty="0">
                <a:solidFill>
                  <a:schemeClr val="bg1"/>
                </a:solidFill>
              </a:rPr>
              <a:t>/</a:t>
            </a:r>
          </a:p>
          <a:p>
            <a:pPr lvl="0" algn="ctr"/>
            <a:r>
              <a:rPr lang="sv-SE" sz="1400" dirty="0">
                <a:solidFill>
                  <a:schemeClr val="bg1"/>
                </a:solidFill>
              </a:rPr>
              <a:t>Team Medelpad</a:t>
            </a:r>
          </a:p>
          <a:p>
            <a:endParaRPr lang="sv-SE" dirty="0"/>
          </a:p>
        </p:txBody>
      </p:sp>
      <p:sp>
        <p:nvSpPr>
          <p:cNvPr id="7" name="textruta 6"/>
          <p:cNvSpPr txBox="1"/>
          <p:nvPr/>
        </p:nvSpPr>
        <p:spPr>
          <a:xfrm>
            <a:off x="8382515" y="4506863"/>
            <a:ext cx="17577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solidFill>
                  <a:schemeClr val="bg1"/>
                </a:solidFill>
              </a:rPr>
              <a:t>Ledare Svart grupp 16 år</a:t>
            </a:r>
          </a:p>
          <a:p>
            <a:pPr algn="ctr"/>
            <a:r>
              <a:rPr lang="sv-SE" sz="1400" dirty="0">
                <a:solidFill>
                  <a:schemeClr val="bg1"/>
                </a:solidFill>
              </a:rPr>
              <a:t>Johan Sandström</a:t>
            </a:r>
          </a:p>
          <a:p>
            <a:pPr algn="ctr"/>
            <a:endParaRPr lang="sv-SE" sz="1400" dirty="0">
              <a:solidFill>
                <a:schemeClr val="bg1"/>
              </a:solidFill>
            </a:endParaRPr>
          </a:p>
          <a:p>
            <a:pPr algn="ctr"/>
            <a:endParaRPr lang="sv-SE" sz="1400" dirty="0">
              <a:solidFill>
                <a:schemeClr val="bg1"/>
              </a:solidFill>
            </a:endParaRPr>
          </a:p>
          <a:p>
            <a:pPr algn="ctr"/>
            <a:endParaRPr lang="sv-SE" sz="1400" dirty="0">
              <a:solidFill>
                <a:schemeClr val="bg1"/>
              </a:solidFill>
            </a:endParaRPr>
          </a:p>
        </p:txBody>
      </p:sp>
      <p:sp>
        <p:nvSpPr>
          <p:cNvPr id="9" name="textruta 8"/>
          <p:cNvSpPr txBox="1"/>
          <p:nvPr/>
        </p:nvSpPr>
        <p:spPr>
          <a:xfrm>
            <a:off x="6199011" y="4394601"/>
            <a:ext cx="1683327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Ledare Röd grupp 13-14 år</a:t>
            </a:r>
          </a:p>
          <a:p>
            <a:pPr algn="ctr"/>
            <a:r>
              <a:rPr lang="sv-SE" sz="1400" dirty="0">
                <a:solidFill>
                  <a:schemeClr val="bg1"/>
                </a:solidFill>
              </a:rPr>
              <a:t>Staffan Nordensson</a:t>
            </a:r>
          </a:p>
          <a:p>
            <a:pPr algn="ctr"/>
            <a:r>
              <a:rPr lang="sv-SE" sz="1400" dirty="0">
                <a:solidFill>
                  <a:schemeClr val="bg1"/>
                </a:solidFill>
              </a:rPr>
              <a:t>Niklas Nordensson</a:t>
            </a:r>
          </a:p>
          <a:p>
            <a:pPr algn="ctr"/>
            <a:r>
              <a:rPr lang="sv-SE" sz="1400" dirty="0">
                <a:solidFill>
                  <a:schemeClr val="bg1"/>
                </a:solidFill>
              </a:rPr>
              <a:t>Anders Nordin</a:t>
            </a:r>
          </a:p>
          <a:p>
            <a:pPr algn="ctr"/>
            <a:endParaRPr lang="sv-SE" sz="1400" dirty="0">
              <a:solidFill>
                <a:schemeClr val="bg1"/>
              </a:solidFill>
            </a:endParaRPr>
          </a:p>
          <a:p>
            <a:pPr algn="ctr"/>
            <a:endParaRPr lang="sv-SE" sz="1400" dirty="0">
              <a:solidFill>
                <a:schemeClr val="bg1"/>
              </a:solidFill>
            </a:endParaRPr>
          </a:p>
        </p:txBody>
      </p:sp>
      <p:sp>
        <p:nvSpPr>
          <p:cNvPr id="12" name="textruta 11"/>
          <p:cNvSpPr txBox="1"/>
          <p:nvPr/>
        </p:nvSpPr>
        <p:spPr>
          <a:xfrm>
            <a:off x="3779156" y="4410494"/>
            <a:ext cx="1683327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Ledare Blå   grupp 10-13 år</a:t>
            </a:r>
          </a:p>
          <a:p>
            <a:pPr algn="ctr"/>
            <a:r>
              <a:rPr lang="sv-SE" sz="1400" dirty="0">
                <a:solidFill>
                  <a:schemeClr val="bg1"/>
                </a:solidFill>
              </a:rPr>
              <a:t>Anna Cabrajic</a:t>
            </a:r>
          </a:p>
          <a:p>
            <a:pPr algn="ctr"/>
            <a:r>
              <a:rPr lang="sv-SE" sz="1400" dirty="0">
                <a:solidFill>
                  <a:schemeClr val="bg1"/>
                </a:solidFill>
              </a:rPr>
              <a:t>Frida Nordensson</a:t>
            </a:r>
          </a:p>
          <a:p>
            <a:pPr algn="ctr"/>
            <a:endParaRPr lang="sv-SE" sz="1400" dirty="0">
              <a:solidFill>
                <a:schemeClr val="bg1"/>
              </a:solidFill>
            </a:endParaRPr>
          </a:p>
          <a:p>
            <a:pPr algn="ctr"/>
            <a:endParaRPr lang="sv-SE" sz="1400" dirty="0">
              <a:solidFill>
                <a:schemeClr val="bg1"/>
              </a:solidFill>
            </a:endParaRPr>
          </a:p>
          <a:p>
            <a:pPr algn="ctr"/>
            <a:endParaRPr lang="sv-SE" sz="1400" dirty="0">
              <a:solidFill>
                <a:srgbClr val="FF0000"/>
              </a:solidFill>
            </a:endParaRPr>
          </a:p>
        </p:txBody>
      </p:sp>
      <p:cxnSp>
        <p:nvCxnSpPr>
          <p:cNvPr id="13" name="Rak 12"/>
          <p:cNvCxnSpPr/>
          <p:nvPr/>
        </p:nvCxnSpPr>
        <p:spPr>
          <a:xfrm>
            <a:off x="4962358" y="4085389"/>
            <a:ext cx="5347" cy="146222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ruta 10">
            <a:extLst>
              <a:ext uri="{FF2B5EF4-FFF2-40B4-BE49-F238E27FC236}">
                <a16:creationId xmlns:a16="http://schemas.microsoft.com/office/drawing/2014/main" id="{CD7917C4-45DB-E92A-0093-5648BC828641}"/>
              </a:ext>
            </a:extLst>
          </p:cNvPr>
          <p:cNvSpPr txBox="1"/>
          <p:nvPr/>
        </p:nvSpPr>
        <p:spPr>
          <a:xfrm>
            <a:off x="1610245" y="4395395"/>
            <a:ext cx="168332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Ledare Grön    grupp 7-9år</a:t>
            </a:r>
          </a:p>
          <a:p>
            <a:pPr algn="ctr"/>
            <a:r>
              <a:rPr lang="sv-SE" sz="1400" dirty="0">
                <a:solidFill>
                  <a:schemeClr val="bg1"/>
                </a:solidFill>
              </a:rPr>
              <a:t>Maja Olsson</a:t>
            </a:r>
          </a:p>
          <a:p>
            <a:pPr algn="ctr"/>
            <a:r>
              <a:rPr lang="sv-SE" sz="1400" dirty="0">
                <a:solidFill>
                  <a:schemeClr val="bg1"/>
                </a:solidFill>
              </a:rPr>
              <a:t>Rikard Erixon</a:t>
            </a:r>
          </a:p>
          <a:p>
            <a:pPr algn="ctr"/>
            <a:r>
              <a:rPr lang="sv-SE" sz="1400" dirty="0">
                <a:solidFill>
                  <a:schemeClr val="bg1"/>
                </a:solidFill>
              </a:rPr>
              <a:t>Jerry + hjälpledare</a:t>
            </a:r>
          </a:p>
          <a:p>
            <a:pPr algn="ctr"/>
            <a:endParaRPr lang="sv-SE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491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44" y="98854"/>
            <a:ext cx="11911914" cy="6521278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43" y="98855"/>
            <a:ext cx="891121" cy="897923"/>
          </a:xfrm>
          <a:prstGeom prst="rect">
            <a:avLst/>
          </a:prstGeom>
        </p:spPr>
      </p:pic>
      <p:sp>
        <p:nvSpPr>
          <p:cNvPr id="9" name="Platshållare för innehåll 2"/>
          <p:cNvSpPr txBox="1">
            <a:spLocks/>
          </p:cNvSpPr>
          <p:nvPr/>
        </p:nvSpPr>
        <p:spPr>
          <a:xfrm>
            <a:off x="2152650" y="1797248"/>
            <a:ext cx="9554936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Allt arbete sker ideellt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Vi äger vår egen anläggning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Vid </a:t>
            </a:r>
            <a:r>
              <a:rPr lang="sv-SE" sz="16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tävlingar</a:t>
            </a: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behövs arbetskraft för att förbereda och arrangera, samt bemanning i kiosk</a:t>
            </a:r>
            <a:r>
              <a:rPr kumimoji="0" lang="sv-SE" sz="1600" b="0" i="0" u="none" strike="noStrike" kern="1200" cap="none" spc="0" normalizeH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och </a:t>
            </a: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grill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6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Spårdragning sker ideellt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6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Skötseln av anläggningen hjälps vi åt med </a:t>
            </a:r>
          </a:p>
          <a:p>
            <a:pPr marL="800100" lvl="1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sv-SE" sz="12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Motionsspår röjs inför vintern i september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sv-SE" sz="16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 behöver fler ledare och hjälp i styrelse/sektion för fler barn på skidor</a:t>
            </a:r>
          </a:p>
          <a:p>
            <a:pPr marL="800100" lvl="1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sv-SE" sz="1400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Lucksta</a:t>
            </a:r>
            <a:r>
              <a:rPr lang="sv-SE" sz="1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betalar ledarutbildningar. Läs mer: </a:t>
            </a:r>
            <a:r>
              <a:rPr lang="sv-SE" sz="1600" dirty="0">
                <a:solidFill>
                  <a:schemeClr val="accent6">
                    <a:lumMod val="5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Utbildning | Svenska Skidförbundet (skidor.com)</a:t>
            </a:r>
            <a:endParaRPr lang="sv-SE" sz="1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Har ni idéer så kom med dem!</a:t>
            </a:r>
          </a:p>
        </p:txBody>
      </p:sp>
      <p:sp>
        <p:nvSpPr>
          <p:cNvPr id="10" name="Rubrik 1"/>
          <p:cNvSpPr>
            <a:spLocks noGrp="1"/>
          </p:cNvSpPr>
          <p:nvPr/>
        </p:nvSpPr>
        <p:spPr>
          <a:xfrm>
            <a:off x="1031164" y="434916"/>
            <a:ext cx="9144000" cy="101895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4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 bidrar, så är vi bäst tillsammans </a:t>
            </a:r>
            <a:br>
              <a:rPr lang="sv-SE" sz="4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v-SE" sz="48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138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44" y="98854"/>
            <a:ext cx="11911914" cy="6521278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43" y="98855"/>
            <a:ext cx="891121" cy="897923"/>
          </a:xfrm>
          <a:prstGeom prst="rect">
            <a:avLst/>
          </a:prstGeom>
        </p:spPr>
      </p:pic>
      <p:sp>
        <p:nvSpPr>
          <p:cNvPr id="8" name="Platshållare för innehåll 2"/>
          <p:cNvSpPr txBox="1">
            <a:spLocks/>
          </p:cNvSpPr>
          <p:nvPr/>
        </p:nvSpPr>
        <p:spPr>
          <a:xfrm>
            <a:off x="2152650" y="1677139"/>
            <a:ext cx="7886700" cy="35037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Medlemsavgifter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Försäljning i kiosk/grill vid egna</a:t>
            </a:r>
            <a:r>
              <a:rPr kumimoji="0" lang="sv-SE" sz="2400" b="0" i="0" u="none" strike="noStrike" kern="1200" cap="none" spc="0" normalizeH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tävlingar</a:t>
            </a: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Försäljning av bingolotter och m</a:t>
            </a:r>
            <a:r>
              <a:rPr lang="sv-SE" sz="2400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edlemslotteriet</a:t>
            </a:r>
            <a:endParaRPr lang="sv-SE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Företagscupen/ brännbollsyran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Sponsorer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Bidrag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Rubrik 1"/>
          <p:cNvSpPr>
            <a:spLocks noGrp="1"/>
          </p:cNvSpPr>
          <p:nvPr/>
        </p:nvSpPr>
        <p:spPr>
          <a:xfrm>
            <a:off x="807308" y="314807"/>
            <a:ext cx="9144000" cy="101895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4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Finansiering</a:t>
            </a:r>
            <a:br>
              <a:rPr lang="sv-SE" sz="4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4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88710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44" y="98854"/>
            <a:ext cx="11911914" cy="6521278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43" y="98855"/>
            <a:ext cx="891121" cy="897923"/>
          </a:xfrm>
          <a:prstGeom prst="rect">
            <a:avLst/>
          </a:prstGeom>
        </p:spPr>
      </p:pic>
      <p:sp>
        <p:nvSpPr>
          <p:cNvPr id="8" name="Rubrik 1"/>
          <p:cNvSpPr>
            <a:spLocks noGrp="1"/>
          </p:cNvSpPr>
          <p:nvPr/>
        </p:nvSpPr>
        <p:spPr>
          <a:xfrm>
            <a:off x="1524000" y="636627"/>
            <a:ext cx="9144000" cy="68469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43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Egna tävlingar 2024</a:t>
            </a:r>
          </a:p>
        </p:txBody>
      </p:sp>
      <p:sp>
        <p:nvSpPr>
          <p:cNvPr id="9" name="Platshållare för innehåll 2"/>
          <p:cNvSpPr txBox="1">
            <a:spLocks/>
          </p:cNvSpPr>
          <p:nvPr/>
        </p:nvSpPr>
        <p:spPr>
          <a:xfrm>
            <a:off x="2152650" y="1677139"/>
            <a:ext cx="7886700" cy="35037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Luckstaskidan</a:t>
            </a: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(ungdoms tävling)</a:t>
            </a:r>
            <a:r>
              <a:rPr lang="sv-SE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Lördag 3</a:t>
            </a: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feb 2024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2400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BrorViklunds</a:t>
            </a:r>
            <a:r>
              <a:rPr lang="sv-SE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loppet (motionslopp), Lördag 3 feb 2024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Företagscupen (juni)</a:t>
            </a:r>
            <a:endParaRPr lang="sv-SE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400" b="0" i="0" u="none" strike="noStrike" kern="1200" cap="none" spc="0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Brännbollsyran (augusti)</a:t>
            </a: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04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7917</TotalTime>
  <Words>631</Words>
  <Application>Microsoft Office PowerPoint</Application>
  <PresentationFormat>Bredbild</PresentationFormat>
  <Paragraphs>109</Paragraphs>
  <Slides>12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FK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Sandström Johan (4004)</dc:creator>
  <cp:lastModifiedBy>Sandström Johan (4004)</cp:lastModifiedBy>
  <cp:revision>115</cp:revision>
  <cp:lastPrinted>2017-09-04T11:36:14Z</cp:lastPrinted>
  <dcterms:created xsi:type="dcterms:W3CDTF">2017-08-24T10:35:25Z</dcterms:created>
  <dcterms:modified xsi:type="dcterms:W3CDTF">2024-01-29T09:40:02Z</dcterms:modified>
</cp:coreProperties>
</file>